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06990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северо-восточный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12735" y="6126502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2635</cp:revision>
  <cp:lastPrinted>2022-09-27T05:59:38Z</cp:lastPrinted>
  <dcterms:created xsi:type="dcterms:W3CDTF">2018-03-27T06:03:00Z</dcterms:created>
  <dcterms:modified xsi:type="dcterms:W3CDTF">2022-09-28T06:58:02Z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