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934582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270 </a:t>
                      </a: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chemeClr val="tx2">
                              <a:lumMod val="75000"/>
                            </a:schemeClr>
                          </a:solidFill>
                          <a:latin typeface="Times New Roman" panose="02020603050405020304" pitchFamily="18" charset="0"/>
                          <a:cs typeface="Times New Roman" panose="02020603050405020304" pitchFamily="18" charset="0"/>
                        </a:rPr>
                        <a:t>Орал </a:t>
                      </a: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кыркүйек</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2323043"/>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28 </a:t>
            </a:r>
            <a:r>
              <a:rPr lang="kk-KZ" altLang="ru-RU" sz="1100" b="1" dirty="0" smtClean="0">
                <a:latin typeface="Times New Roman" panose="02020603050405020304" pitchFamily="18" charset="0"/>
                <a:cs typeface="Times New Roman" panose="02020603050405020304" pitchFamily="18" charset="0"/>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27 </a:t>
            </a:r>
            <a:r>
              <a:rPr lang="ru-RU" altLang="ru-RU" sz="1100" b="1" dirty="0" err="1">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28 </a:t>
            </a:r>
            <a:r>
              <a:rPr lang="ru-RU" altLang="ru-RU" sz="1100" b="1" dirty="0" err="1" smtClean="0">
                <a:latin typeface="Times New Roman" panose="02020603050405020304" pitchFamily="18" charset="0"/>
                <a:cs typeface="Times New Roman" panose="02020603050405020304" pitchFamily="18" charset="0"/>
              </a:rPr>
              <a:t>қыркүйек</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itchFamily="18" charset="0"/>
                <a:cs typeface="Times New Roman" pitchFamily="18" charset="0"/>
              </a:rPr>
              <a:t>Көшпелі бұлтты, </a:t>
            </a:r>
            <a:r>
              <a:rPr lang="kk-KZ" sz="1100" smtClean="0">
                <a:latin typeface="Times New Roman" pitchFamily="18" charset="0"/>
                <a:cs typeface="Times New Roman" pitchFamily="18" charset="0"/>
              </a:rPr>
              <a:t>күндіз жауын-шашын, найза5ай. </a:t>
            </a:r>
            <a:r>
              <a:rPr lang="kk-KZ" sz="1100" dirty="0" smtClean="0">
                <a:latin typeface="Times New Roman" pitchFamily="18" charset="0"/>
                <a:cs typeface="Times New Roman" pitchFamily="18" charset="0"/>
              </a:rPr>
              <a:t>Жел оңтүстік-шығыстан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8-10, күндіз 15-17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29</a:t>
            </a:r>
            <a:r>
              <a:rPr lang="kk-KZ" sz="1100" b="1" dirty="0" smtClean="0">
                <a:solidFill>
                  <a:srgbClr val="000000"/>
                </a:solidFill>
                <a:latin typeface="Times New Roman" panose="02020603050405020304" pitchFamily="18" charset="0"/>
                <a:cs typeface="Times New Roman" panose="02020603050405020304" pitchFamily="18" charset="0"/>
                <a:sym typeface="+mn-ea"/>
              </a:rPr>
              <a:t> қыркүйекке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28</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a:solidFill>
                  <a:prstClr val="black"/>
                </a:solidFill>
                <a:latin typeface="Times New Roman" panose="02020603050405020304" pitchFamily="18" charset="0"/>
                <a:cs typeface="Times New Roman" panose="02020603050405020304" pitchFamily="18" charset="0"/>
                <a:sym typeface="+mn-ea"/>
              </a:rPr>
              <a:t>қыркүйек</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29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smtClean="0">
                <a:latin typeface="Times New Roman" pitchFamily="18" charset="0"/>
                <a:cs typeface="Times New Roman" pitchFamily="18" charset="0"/>
              </a:rPr>
              <a:t>Бұлтты, жаңбыр.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7-9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09766" y="304066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7911" y="2197067"/>
            <a:ext cx="4680168"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15265</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2839</cp:revision>
  <cp:lastPrinted>2021-07-01T03:56:27Z</cp:lastPrinted>
  <dcterms:created xsi:type="dcterms:W3CDTF">2018-03-27T06:03:00Z</dcterms:created>
  <dcterms:modified xsi:type="dcterms:W3CDTF">2022-09-27T09:00:15Z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