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2" d="100"/>
          <a:sy n="72" d="100"/>
        </p:scale>
        <p:origin x="31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3830245"/>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9189350"/>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14224" y="50439"/>
            <a:ext cx="4747313" cy="1954381"/>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altLang="ru-RU" sz="1100" b="1" dirty="0">
                <a:latin typeface="Times New Roman" panose="02020603050405020304" pitchFamily="18" charset="0"/>
                <a:cs typeface="Times New Roman" panose="02020603050405020304" pitchFamily="18" charset="0"/>
              </a:rPr>
              <a:t> с. 21-ден. 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altLang="ru-RU" sz="1100" b="1" dirty="0">
                <a:latin typeface="Times New Roman" panose="02020603050405020304" pitchFamily="18" charset="0"/>
                <a:cs typeface="Times New Roman" panose="02020603050405020304" pitchFamily="18" charset="0"/>
              </a:rPr>
              <a:t> с. 21-ге дейін</a:t>
            </a:r>
          </a:p>
          <a:p>
            <a:pPr algn="just"/>
            <a:r>
              <a:rPr lang="kk-KZ" sz="1100">
                <a:latin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cs typeface="Times New Roman" panose="02020603050405020304" pitchFamily="18" charset="0"/>
              </a:rPr>
              <a:t>        Т</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үнде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rPr>
              <a:t>ауын-шашын, </a:t>
            </a:r>
            <a:r>
              <a:rPr lang="kk-KZ" sz="1100" dirty="0">
                <a:latin typeface="Times New Roman" panose="02020603050405020304" pitchFamily="18" charset="0"/>
                <a:ea typeface="Times New Roman" panose="02020603050405020304" pitchFamily="18" charset="0"/>
              </a:rPr>
              <a:t>күндіз аздаған жауын-шашын (</a:t>
            </a:r>
            <a:r>
              <a:rPr lang="kk-KZ" sz="1100" kern="1400" dirty="0">
                <a:solidFill>
                  <a:srgbClr val="000000"/>
                </a:solidFill>
                <a:latin typeface="Times New Roman" panose="02020603050405020304" pitchFamily="18" charset="0"/>
                <a:ea typeface="Times New Roman" panose="02020603050405020304" pitchFamily="18" charset="0"/>
              </a:rPr>
              <a:t>жаңбырдың соңы қарға уласады)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түнде 0-2, күндіз 4-6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қыркүйектен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Ж</a:t>
            </a:r>
            <a:r>
              <a:rPr lang="kk-KZ" sz="1100" kern="1400" dirty="0">
                <a:solidFill>
                  <a:srgbClr val="000000"/>
                </a:solidFill>
                <a:latin typeface="Times New Roman" panose="02020603050405020304" pitchFamily="18" charset="0"/>
                <a:ea typeface="Times New Roman" panose="02020603050405020304" pitchFamily="18" charset="0"/>
              </a:rPr>
              <a:t>ауын-шашын (жаңбыр, 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Солтүстік-батыстан </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3-5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76504" y="1844825"/>
            <a:ext cx="471556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қыркүйегіна</a:t>
            </a:r>
            <a:r>
              <a:rPr lang="ru-RU" sz="1200" dirty="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қыркүйегіне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бойынша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xmlns=""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17335</TotalTime>
  <Words>575</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2825</cp:revision>
  <cp:lastPrinted>2022-05-31T05:49:59Z</cp:lastPrinted>
  <dcterms:created xsi:type="dcterms:W3CDTF">2018-03-27T06:03:00Z</dcterms:created>
  <dcterms:modified xsi:type="dcterms:W3CDTF">2022-09-27T08:44:02Z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