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5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022510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65001" y="131246"/>
            <a:ext cx="4904473"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27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атыс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28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29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28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29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14546</TotalTime>
  <Words>537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Аяулым Кадылбекова</cp:lastModifiedBy>
  <cp:revision>2448</cp:revision>
  <cp:lastPrinted>2021-07-01T07:38:07Z</cp:lastPrinted>
  <dcterms:created xsi:type="dcterms:W3CDTF">2018-03-27T06:03:00Z</dcterms:created>
  <dcterms:modified xsi:type="dcterms:W3CDTF">2022-09-27T08:58:13Z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