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38315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zh-CN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382808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сентября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5183736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 тепла.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27 сентября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28 сентября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15425</TotalTime>
  <Words>562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2713</cp:revision>
  <cp:lastPrinted>2021-07-01T03:56:27Z</cp:lastPrinted>
  <dcterms:created xsi:type="dcterms:W3CDTF">2018-03-27T06:03:00Z</dcterms:created>
  <dcterms:modified xsi:type="dcterms:W3CDTF">2022-09-27T09:00:13Z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