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453550"/>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Таңертең және күндіз жаңбыр.</a:t>
            </a:r>
            <a:r>
              <a:rPr lang="kk-KZ" sz="1200" dirty="0" smtClean="0">
                <a:latin typeface="Times New Roman" panose="02020603050405020304" pitchFamily="18" charset="0"/>
                <a:cs typeface="Times New Roman" panose="02020603050405020304" pitchFamily="18" charset="0"/>
              </a:rPr>
              <a:t> Жел оңтүстік-батыстан 8-13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4-6°,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a:t>
            </a:r>
            <a:r>
              <a:rPr lang="ru-RU" sz="1200" b="1" dirty="0" smtClean="0">
                <a:solidFill>
                  <a:srgbClr val="000000"/>
                </a:solidFill>
                <a:latin typeface="Times New Roman" panose="02020603050405020304" pitchFamily="18" charset="0"/>
                <a:cs typeface="Times New Roman" panose="02020603050405020304" pitchFamily="18" charset="0"/>
                <a:sym typeface="+mn-ea"/>
              </a:rPr>
              <a:t>ж. 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a:t>
            </a:r>
            <a:r>
              <a:rPr lang="kk-KZ" sz="1200" dirty="0" smtClean="0">
                <a:latin typeface="Times New Roman" panose="02020603050405020304" pitchFamily="18" charset="0"/>
                <a:cs typeface="Times New Roman" panose="02020603050405020304" pitchFamily="18" charset="0"/>
              </a:rPr>
              <a:t>үстік-батыстан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59631" y="21275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100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16504</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2472</cp:revision>
  <cp:lastPrinted>2021-07-01T03:56:27Z</cp:lastPrinted>
  <dcterms:created xsi:type="dcterms:W3CDTF">2018-03-27T06:03:00Z</dcterms:created>
  <dcterms:modified xsi:type="dcterms:W3CDTF">2022-09-27T08:51:15Z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