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сентября,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сентября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1541961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сентября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сентября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Днем осадки (дождь, снег), гололед. Ветер северо-западный 9-14, днем порывы 15-20 м/с. Температура воздуха ночью 2-4 мороза, днем 1-3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сентября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сентября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Без осадков. Ветер северо-западный, северный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4-6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29969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19622" y="628655"/>
            <a:ext cx="28696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13105</TotalTime>
  <Words>599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2340</cp:revision>
  <cp:lastPrinted>2021-07-01T03:56:27Z</cp:lastPrinted>
  <dcterms:created xsi:type="dcterms:W3CDTF">2018-03-27T06:03:00Z</dcterms:created>
  <dcterms:modified xsi:type="dcterms:W3CDTF">2022-09-27T08:46:27Z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