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54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5989139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№270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сентября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етер северо-западный 9-14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11-13,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16-18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5-10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7-9 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030800"/>
            <a:ext cx="4824412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28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сентября, </a:t>
            </a:r>
            <a:r>
              <a:rPr lang="ru-RU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2022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27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2484971"/>
              </p:ext>
            </p:extLst>
          </p:nvPr>
        </p:nvGraphicFramePr>
        <p:xfrm>
          <a:off x="5081588" y="401576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42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46518151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4115" y="313916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274698"/>
            <a:ext cx="4298660" cy="1913221"/>
            <a:chOff x="523875" y="3799939"/>
            <a:chExt cx="4298660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07701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 М.С.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14454</TotalTime>
  <Words>609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Аяулым Кадылбекова</cp:lastModifiedBy>
  <cp:revision>2381</cp:revision>
  <cp:lastPrinted>2021-07-01T03:56:27Z</cp:lastPrinted>
  <dcterms:created xsi:type="dcterms:W3CDTF">2018-03-27T06:03:00Z</dcterms:created>
  <dcterms:modified xsi:type="dcterms:W3CDTF">2022-09-27T08:56:09Z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