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5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084785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27 сентябрь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27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28 сентября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сентября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28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29 сентября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1-3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1631861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сентября, ночью 29 сентября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15463</TotalTime>
  <Words>570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2440</cp:revision>
  <cp:lastPrinted>2021-07-01T03:56:27Z</cp:lastPrinted>
  <dcterms:created xsi:type="dcterms:W3CDTF">2018-03-27T06:03:00Z</dcterms:created>
  <dcterms:modified xsi:type="dcterms:W3CDTF">2022-09-27T09:01:37Z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