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9683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6798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8-13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-6°, днем 10-12°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12887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7184" y="329289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16965</TotalTime>
  <Words>541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2427</cp:revision>
  <cp:lastPrinted>2021-07-01T03:56:27Z</cp:lastPrinted>
  <dcterms:created xsi:type="dcterms:W3CDTF">2018-03-27T06:03:00Z</dcterms:created>
  <dcterms:modified xsi:type="dcterms:W3CDTF">2022-09-27T08:51:18Z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