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059" y="338970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213682"/>
              </p:ext>
            </p:extLst>
          </p:nvPr>
        </p:nvGraphicFramePr>
        <p:xfrm>
          <a:off x="5044071" y="3845171"/>
          <a:ext cx="4663378" cy="2512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7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северо-западный 8-      13 м/с. Температура воздуха ночью 7-9, днем 24-26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северо-западный           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65187" y="182882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11118" y="2886265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27265" y="514567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12898</TotalTime>
  <Words>571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2380</cp:revision>
  <cp:lastPrinted>2021-07-01T03:56:27Z</cp:lastPrinted>
  <dcterms:created xsi:type="dcterms:W3CDTF">2018-03-27T06:03:00Z</dcterms:created>
  <dcterms:modified xsi:type="dcterms:W3CDTF">2022-09-27T09:05:14Z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