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5286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7536035"/>
              </p:ext>
            </p:extLst>
          </p:nvPr>
        </p:nvGraphicFramePr>
        <p:xfrm>
          <a:off x="4990117" y="4184318"/>
          <a:ext cx="4762501" cy="2499360"/>
        </p:xfrm>
        <a:graphic>
          <a:graphicData uri="http://schemas.openxmlformats.org/drawingml/2006/table">
            <a:tbl>
              <a:tblPr firstRow="1" bandRow="1">
                <a:tableStyleId>{5C22544A-7EE6-4342-B048-85BDC9FD1C3A}</a:tableStyleId>
              </a:tblPr>
              <a:tblGrid>
                <a:gridCol w="1832585">
                  <a:extLst>
                    <a:ext uri="{9D8B030D-6E8A-4147-A177-3AD203B41FA5}">
                      <a16:colId xmlns="" xmlns:a16="http://schemas.microsoft.com/office/drawing/2014/main" val="3583770891"/>
                    </a:ext>
                  </a:extLst>
                </a:gridCol>
                <a:gridCol w="1462091">
                  <a:extLst>
                    <a:ext uri="{9D8B030D-6E8A-4147-A177-3AD203B41FA5}">
                      <a16:colId xmlns="" xmlns:a16="http://schemas.microsoft.com/office/drawing/2014/main" val="1276116030"/>
                    </a:ext>
                  </a:extLst>
                </a:gridCol>
                <a:gridCol w="1467825">
                  <a:extLst>
                    <a:ext uri="{9D8B030D-6E8A-4147-A177-3AD203B41FA5}">
                      <a16:colId xmlns="" xmlns:a16="http://schemas.microsoft.com/office/drawing/2014/main" val="2096923049"/>
                    </a:ext>
                  </a:extLst>
                </a:gridCol>
              </a:tblGrid>
              <a:tr h="49000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78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778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778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77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77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77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77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77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2492990"/>
          </a:xfrm>
          <a:prstGeom prst="rect">
            <a:avLst/>
          </a:prstGeom>
        </p:spPr>
        <p:txBody>
          <a:bodyPr wrap="square">
            <a:spAutoFit/>
          </a:bodyPr>
          <a:lstStyle/>
          <a:p>
            <a:pPr lvl="0" algn="ctr">
              <a:spcBef>
                <a:spcPts val="0"/>
              </a:spcBef>
              <a:spcAft>
                <a:spcPts val="0"/>
              </a:spcAft>
            </a:pP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spcBef>
                <a:spcPts val="0"/>
              </a:spcBef>
              <a:spcAft>
                <a:spcPts val="0"/>
              </a:spcAft>
            </a:pP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27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spcBef>
                <a:spcPts val="0"/>
              </a:spcBef>
              <a:spcAft>
                <a:spcPts val="0"/>
              </a:spcAft>
            </a:pP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7-9, күндіз 24-26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spcBef>
                <a:spcPts val="0"/>
              </a:spcBef>
              <a:spcAft>
                <a:spcPts val="0"/>
              </a:spcAft>
            </a:pPr>
            <a:r>
              <a:rPr lang="kk-KZ" altLang="ru-RU" sz="1200" b="1" dirty="0" smtClean="0">
                <a:latin typeface="Times New Roman" pitchFamily="18" charset="0"/>
                <a:cs typeface="Times New Roman" pitchFamily="18" charset="0"/>
              </a:rPr>
              <a:t>29 қыркүйекке</a:t>
            </a:r>
            <a:endParaRPr lang="kk-KZ" altLang="ru-RU" sz="1200" b="1" dirty="0">
              <a:latin typeface="Times New Roman" pitchFamily="18" charset="0"/>
              <a:cs typeface="Times New Roman" pitchFamily="18" charset="0"/>
            </a:endParaRPr>
          </a:p>
          <a:p>
            <a:pPr indent="182563" algn="ctr">
              <a:spcBef>
                <a:spcPts val="0"/>
              </a:spcBef>
              <a:spcAft>
                <a:spcPts val="0"/>
              </a:spcAft>
            </a:pP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28 қыркүйектен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29 қыркүйекке</a:t>
            </a:r>
          </a:p>
          <a:p>
            <a:pPr lvl="0" indent="182563" algn="ctr">
              <a:spcBef>
                <a:spcPts val="0"/>
              </a:spcBef>
              <a:spcAft>
                <a:spcPts val="0"/>
              </a:spcAft>
            </a:pP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spcBef>
                <a:spcPts val="0"/>
              </a:spcBef>
              <a:spcAft>
                <a:spcPts val="0"/>
              </a:spcAft>
            </a:pP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Солтүстік-батыстан жел соғады, күші 8-13 м/с. Ауа температурасы 7-9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19880" y="251515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5298" y="35091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13167</TotalTime>
  <Words>579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2480</cp:revision>
  <cp:lastPrinted>2021-07-01T03:56:27Z</cp:lastPrinted>
  <dcterms:created xsi:type="dcterms:W3CDTF">2018-03-27T06:03:00Z</dcterms:created>
  <dcterms:modified xsi:type="dcterms:W3CDTF">2022-09-27T09:05:16Z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