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08" y="762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199370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007410"/>
            <a:ext cx="4625291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87086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29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0-5 м/с. Температура воздуха ночью 16-18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15256</TotalTime>
  <Words>601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2376</cp:revision>
  <cp:lastPrinted>2021-10-15T03:50:29Z</cp:lastPrinted>
  <dcterms:created xsi:type="dcterms:W3CDTF">2018-03-27T06:03:00Z</dcterms:created>
  <dcterms:modified xsi:type="dcterms:W3CDTF">2022-09-27T08:43:26Z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