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04302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таңертең</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аздаған</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Солтүстік-батыс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28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r>
              <a:rPr lang="ru-RU" sz="110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46551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5" y="2780928"/>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14653</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2445</cp:revision>
  <cp:lastPrinted>2021-07-01T07:38:07Z</cp:lastPrinted>
  <dcterms:created xsi:type="dcterms:W3CDTF">2018-03-27T06:03:00Z</dcterms:created>
  <dcterms:modified xsi:type="dcterms:W3CDTF">2022-09-27T08:59:48Z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