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25994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сентября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Днем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5-10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5-7°, днем 13-15° тепла.</a:t>
            </a:r>
          </a:p>
          <a:p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2855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16547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17284" y="684055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18234</TotalTime>
  <Words>622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2517</cp:revision>
  <cp:lastPrinted>2021-10-18T15:52:53Z</cp:lastPrinted>
  <dcterms:created xsi:type="dcterms:W3CDTF">2018-03-27T06:03:00Z</dcterms:created>
  <dcterms:modified xsi:type="dcterms:W3CDTF">2022-09-27T08:58:39Z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