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5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450153"/>
              </p:ext>
            </p:extLst>
          </p:nvPr>
        </p:nvGraphicFramePr>
        <p:xfrm>
          <a:off x="307975" y="2636528"/>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2882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№270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0"/>
            <a:ext cx="4808538"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28 қыркүйекке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27 </a:t>
            </a:r>
            <a:r>
              <a:rPr lang="kk-KZ" altLang="ru-RU" sz="1200" b="1" dirty="0" smtClean="0">
                <a:solidFill>
                  <a:srgbClr val="000000"/>
                </a:solidFill>
                <a:latin typeface="Times New Roman" pitchFamily="18" charset="0"/>
                <a:cs typeface="Times New Roman" pitchFamily="18" charset="0"/>
              </a:rPr>
              <a:t>қыркүйек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28 </a:t>
            </a:r>
            <a:r>
              <a:rPr lang="kk-KZ" altLang="ru-RU" sz="1200" b="1" dirty="0" smtClean="0">
                <a:latin typeface="Times New Roman" pitchFamily="18" charset="0"/>
                <a:cs typeface="Times New Roman" pitchFamily="18" charset="0"/>
              </a:rPr>
              <a:t>қыркүйек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lvl="0" algn="just"/>
            <a:r>
              <a:rPr lang="kk-KZ" sz="1200" dirty="0" smtClean="0">
                <a:latin typeface="Times New Roman" pitchFamily="18" charset="0"/>
                <a:cs typeface="Times New Roman" pitchFamily="18" charset="0"/>
              </a:rPr>
              <a:t>Көшпелі бұлтты, жауын-шашынсыз. Оңтүстік-батыстан соғатын жел солтүстік-шығысқа ауысады күші 5-10 м/с. Ауа температурасы </a:t>
            </a:r>
            <a:r>
              <a:rPr lang="kk-KZ" sz="1200" smtClean="0">
                <a:latin typeface="Times New Roman" pitchFamily="18" charset="0"/>
                <a:cs typeface="Times New Roman" pitchFamily="18" charset="0"/>
              </a:rPr>
              <a:t>түнде 3-5, күндіз 12-14 </a:t>
            </a:r>
            <a:r>
              <a:rPr lang="kk-KZ" sz="1200" dirty="0" smtClean="0">
                <a:latin typeface="Times New Roman" pitchFamily="18" charset="0"/>
                <a:cs typeface="Times New Roman" pitchFamily="18" charset="0"/>
              </a:rPr>
              <a:t>градус жылы болады. </a:t>
            </a:r>
          </a:p>
          <a:p>
            <a:pPr lvl="0" algn="ctr"/>
            <a:r>
              <a:rPr lang="kk-KZ" sz="1200" b="1" dirty="0" smtClean="0">
                <a:solidFill>
                  <a:srgbClr val="000000"/>
                </a:solidFill>
                <a:latin typeface="Times New Roman" pitchFamily="18" charset="0"/>
                <a:cs typeface="Times New Roman" pitchFamily="18" charset="0"/>
              </a:rPr>
              <a:t>29 қыркүйекке</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2022 </a:t>
            </a:r>
            <a:r>
              <a:rPr lang="ru-RU" sz="1200" b="1" dirty="0">
                <a:solidFill>
                  <a:srgbClr val="000000"/>
                </a:solidFill>
                <a:latin typeface="Times New Roman" pitchFamily="18" charset="0"/>
                <a:cs typeface="Times New Roman" pitchFamily="18" charset="0"/>
              </a:rPr>
              <a:t>ж. </a:t>
            </a:r>
            <a:r>
              <a:rPr lang="kk-KZ" sz="1200" b="1" dirty="0" smtClean="0">
                <a:solidFill>
                  <a:srgbClr val="000000"/>
                </a:solidFill>
                <a:latin typeface="Times New Roman" pitchFamily="18" charset="0"/>
                <a:cs typeface="Times New Roman" pitchFamily="18" charset="0"/>
              </a:rPr>
              <a:t>28</a:t>
            </a:r>
            <a:r>
              <a:rPr lang="kk-KZ" altLang="ru-RU" sz="1200" b="1" dirty="0" smtClean="0">
                <a:latin typeface="Times New Roman" pitchFamily="18" charset="0"/>
                <a:cs typeface="Times New Roman" pitchFamily="18" charset="0"/>
              </a:rPr>
              <a:t> қыркүйек </a:t>
            </a:r>
            <a:r>
              <a:rPr lang="ru-RU" sz="1200" b="1" dirty="0" err="1" smtClean="0">
                <a:solidFill>
                  <a:srgbClr val="000000"/>
                </a:solidFill>
                <a:latin typeface="Times New Roman" pitchFamily="18" charset="0"/>
                <a:cs typeface="Times New Roman" pitchFamily="18" charset="0"/>
              </a:rPr>
              <a:t>сағ</a:t>
            </a:r>
            <a:r>
              <a:rPr lang="ru-RU" sz="1200" b="1" dirty="0" err="1">
                <a:solidFill>
                  <a:srgbClr val="000000"/>
                </a:solidFill>
                <a:latin typeface="Times New Roman" pitchFamily="18" charset="0"/>
                <a:cs typeface="Times New Roman" pitchFamily="18" charset="0"/>
              </a:rPr>
              <a:t>.</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29 </a:t>
            </a:r>
            <a:r>
              <a:rPr lang="ru-RU" sz="1200" b="1" dirty="0" err="1" smtClean="0">
                <a:solidFill>
                  <a:srgbClr val="000000"/>
                </a:solidFill>
                <a:latin typeface="Times New Roman" pitchFamily="18" charset="0"/>
                <a:cs typeface="Times New Roman" pitchFamily="18" charset="0"/>
              </a:rPr>
              <a:t>қыркүйек сағ</a:t>
            </a:r>
            <a:r>
              <a:rPr lang="ru-RU" sz="1200" b="1" dirty="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lvl="0" algn="just"/>
            <a:r>
              <a:rPr lang="kk-KZ" sz="1200" dirty="0" smtClean="0">
                <a:latin typeface="Times New Roman" pitchFamily="18" charset="0"/>
                <a:cs typeface="Times New Roman" pitchFamily="18" charset="0"/>
              </a:rPr>
              <a:t>Бұлтты, кей уақыттарда жаңбыр жауады . Оңтүстік-шығыстан жел соғады, күші 7-12 м/с. </a:t>
            </a:r>
            <a:r>
              <a:rPr lang="kk-KZ" sz="1200" dirty="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6-8 градус </a:t>
            </a:r>
            <a:r>
              <a:rPr lang="kk-KZ" sz="1200" dirty="0">
                <a:latin typeface="Times New Roman" pitchFamily="18" charset="0"/>
                <a:cs typeface="Times New Roman" pitchFamily="18" charset="0"/>
              </a:rPr>
              <a:t>жылы болады.</a:t>
            </a:r>
            <a:r>
              <a:rPr lang="ru-RU" sz="1200" dirty="0">
                <a:latin typeface="Times New Roman" pitchFamily="18" charset="0"/>
                <a:cs typeface="Times New Roman" pitchFamily="18" charset="0"/>
              </a:rPr>
              <a:t> </a:t>
            </a:r>
            <a:r>
              <a:rPr lang="ru-RU" sz="1200" dirty="0">
                <a:solidFill>
                  <a:srgbClr val="000000"/>
                </a:solidFill>
                <a:latin typeface="Times New Roman" pitchFamily="18" charset="0"/>
                <a:cs typeface="Times New Roman" pitchFamily="18" charset="0"/>
                <a:sym typeface="+mn-ea"/>
              </a:rPr>
              <a:t> </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11201203"/>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0,005</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50</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435</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88</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0,4</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87</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786346"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28 </a:t>
            </a:r>
            <a:r>
              <a:rPr lang="ru-RU" sz="1200" dirty="0" err="1" smtClean="0">
                <a:solidFill>
                  <a:schemeClr val="tx1"/>
                </a:solidFill>
                <a:latin typeface="Times New Roman" panose="02020603050405020304" pitchFamily="18" charset="0"/>
                <a:cs typeface="Times New Roman" panose="02020603050405020304" pitchFamily="18" charset="0"/>
              </a:rPr>
              <a:t>қыркүйекте</a:t>
            </a:r>
            <a:r>
              <a:rPr lang="ru-RU" sz="1200" dirty="0" smtClean="0">
                <a:solidFill>
                  <a:schemeClr val="tx1"/>
                </a:solidFill>
                <a:latin typeface="Times New Roman" panose="02020603050405020304" pitchFamily="18" charset="0"/>
                <a:cs typeface="Times New Roman" panose="02020603050405020304" pitchFamily="18" charset="0"/>
              </a:rPr>
              <a:t>, 29 </a:t>
            </a:r>
            <a:r>
              <a:rPr lang="ru-RU" sz="1200" dirty="0" err="1" smtClean="0">
                <a:solidFill>
                  <a:schemeClr val="tx1"/>
                </a:solidFill>
                <a:latin typeface="Times New Roman" panose="02020603050405020304" pitchFamily="18" charset="0"/>
                <a:cs typeface="Times New Roman" panose="02020603050405020304" pitchFamily="18" charset="0"/>
              </a:rPr>
              <a:t>қыркүйекте 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ыдырауына</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smtClean="0">
                <a:solidFill>
                  <a:schemeClr val="tx1"/>
                </a:solidFill>
                <a:latin typeface="Times New Roman" panose="02020603050405020304" pitchFamily="18" charset="0"/>
                <a:cs typeface="Times New Roman" panose="02020603050405020304" pitchFamily="18" charset="0"/>
              </a:rPr>
              <a:t>Жалпы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17184" y="348695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1, 2, 3 </a:t>
            </a:r>
            <a:r>
              <a:rPr lang="ru-RU" sz="1200" dirty="0" err="1" smtClean="0">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 name="Прямоугольник 1"/>
          <p:cNvSpPr/>
          <p:nvPr/>
        </p:nvSpPr>
        <p:spPr>
          <a:xfrm>
            <a:off x="317284" y="769303"/>
            <a:ext cx="1751057" cy="369332"/>
          </a:xfrm>
          <a:prstGeom prst="rect">
            <a:avLst/>
          </a:prstGeom>
        </p:spPr>
        <p:txBody>
          <a:bodyPr wrap="none">
            <a:spAutoFit/>
          </a:bodyPr>
          <a:lstStyle/>
          <a:p>
            <a:r>
              <a:rPr lang="kk-KZ" dirty="0">
                <a:latin typeface="Times New Roman" panose="02020603050405020304" pitchFamily="18" charset="0"/>
                <a:cs typeface="Times New Roman" panose="02020603050405020304" pitchFamily="18" charset="0"/>
              </a:rPr>
              <a:t>Ұсыныстар жоқ</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13538</TotalTime>
  <Words>538</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Аяулым Кадылбекова</cp:lastModifiedBy>
  <cp:revision>2432</cp:revision>
  <cp:lastPrinted>2021-07-01T07:38:07Z</cp:lastPrinted>
  <dcterms:created xsi:type="dcterms:W3CDTF">2018-03-27T06:03:00Z</dcterms:created>
  <dcterms:modified xsi:type="dcterms:W3CDTF">2022-09-27T08:45:30Z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