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97879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ентября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28 сентября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Н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очью осадки, днем небольшие осадки (дождь с переходом в снег). Ветер северо-западный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тепла. 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29 сентября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09 ч. 29 сентября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Осадки (дождь, снег). Ветер северо-западный 9-14 м/с. Температура воздуха ночью 3-5 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28 сентября, ночью 29 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626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2788</cp:revision>
  <cp:lastPrinted>2021-11-30T05:55:24Z</cp:lastPrinted>
  <dcterms:created xsi:type="dcterms:W3CDTF">2018-03-27T06:03:00Z</dcterms:created>
  <dcterms:modified xsi:type="dcterms:W3CDTF">2022-09-27T08:44:00Z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