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F2902E"/>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978706-34EB-4D6E-B91C-0FED5356927E}" v="1" dt="2022-09-25T07:55:19.65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69" autoAdjust="0"/>
  </p:normalViewPr>
  <p:slideViewPr>
    <p:cSldViewPr>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A978706-34EB-4D6E-B91C-0FED5356927E}"/>
    <pc:docChg chg="modSld">
      <pc:chgData name="Moldir Kabdualieva" userId="df42278df007c026" providerId="LiveId" clId="{1A978706-34EB-4D6E-B91C-0FED5356927E}" dt="2022-09-25T07:55:54.786" v="34" actId="20577"/>
      <pc:docMkLst>
        <pc:docMk/>
      </pc:docMkLst>
      <pc:sldChg chg="modSp mod">
        <pc:chgData name="Moldir Kabdualieva" userId="df42278df007c026" providerId="LiveId" clId="{1A978706-34EB-4D6E-B91C-0FED5356927E}" dt="2022-09-25T07:55:33.292" v="6" actId="20577"/>
        <pc:sldMkLst>
          <pc:docMk/>
          <pc:sldMk cId="0" sldId="261"/>
        </pc:sldMkLst>
        <pc:spChg chg="mod">
          <ac:chgData name="Moldir Kabdualieva" userId="df42278df007c026" providerId="LiveId" clId="{1A978706-34EB-4D6E-B91C-0FED5356927E}" dt="2022-09-25T07:55:27.537" v="2" actId="207"/>
          <ac:spMkLst>
            <pc:docMk/>
            <pc:sldMk cId="0" sldId="261"/>
            <ac:spMk id="14" creationId="{00000000-0000-0000-0000-000000000000}"/>
          </ac:spMkLst>
        </pc:spChg>
        <pc:spChg chg="mod">
          <ac:chgData name="Moldir Kabdualieva" userId="df42278df007c026" providerId="LiveId" clId="{1A978706-34EB-4D6E-B91C-0FED5356927E}" dt="2022-09-25T07:55:30.072" v="4" actId="20577"/>
          <ac:spMkLst>
            <pc:docMk/>
            <pc:sldMk cId="0" sldId="261"/>
            <ac:spMk id="2104" creationId="{00000000-0000-0000-0000-000000000000}"/>
          </ac:spMkLst>
        </pc:spChg>
        <pc:graphicFrameChg chg="modGraphic">
          <ac:chgData name="Moldir Kabdualieva" userId="df42278df007c026" providerId="LiveId" clId="{1A978706-34EB-4D6E-B91C-0FED5356927E}" dt="2022-09-25T07:55:33.292" v="6" actId="20577"/>
          <ac:graphicFrameMkLst>
            <pc:docMk/>
            <pc:sldMk cId="0" sldId="261"/>
            <ac:graphicFrameMk id="19" creationId="{00000000-0000-0000-0000-000000000000}"/>
          </ac:graphicFrameMkLst>
        </pc:graphicFrameChg>
        <pc:graphicFrameChg chg="mod">
          <ac:chgData name="Moldir Kabdualieva" userId="df42278df007c026" providerId="LiveId" clId="{1A978706-34EB-4D6E-B91C-0FED5356927E}" dt="2022-09-25T07:55:19.654" v="0"/>
          <ac:graphicFrameMkLst>
            <pc:docMk/>
            <pc:sldMk cId="0" sldId="261"/>
            <ac:graphicFrameMk id="23" creationId="{00000000-0000-0000-0000-000000000000}"/>
          </ac:graphicFrameMkLst>
        </pc:graphicFrameChg>
      </pc:sldChg>
      <pc:sldChg chg="modSp mod">
        <pc:chgData name="Moldir Kabdualieva" userId="df42278df007c026" providerId="LiveId" clId="{1A978706-34EB-4D6E-B91C-0FED5356927E}" dt="2022-09-25T07:55:54.786" v="34" actId="20577"/>
        <pc:sldMkLst>
          <pc:docMk/>
          <pc:sldMk cId="0" sldId="265"/>
        </pc:sldMkLst>
        <pc:spChg chg="mod">
          <ac:chgData name="Moldir Kabdualieva" userId="df42278df007c026" providerId="LiveId" clId="{1A978706-34EB-4D6E-B91C-0FED5356927E}" dt="2022-09-25T07:55:43.216" v="20" actId="1076"/>
          <ac:spMkLst>
            <pc:docMk/>
            <pc:sldMk cId="0" sldId="265"/>
            <ac:spMk id="1025" creationId="{00000000-0000-0000-0000-000000000000}"/>
          </ac:spMkLst>
        </pc:spChg>
        <pc:spChg chg="mod">
          <ac:chgData name="Moldir Kabdualieva" userId="df42278df007c026" providerId="LiveId" clId="{1A978706-34EB-4D6E-B91C-0FED5356927E}" dt="2022-09-25T07:55:54.786" v="34" actId="20577"/>
          <ac:spMkLst>
            <pc:docMk/>
            <pc:sldMk cId="0" sldId="265"/>
            <ac:spMk id="308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619155692"/>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27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082" name="Прямоугольник 2"/>
          <p:cNvSpPr>
            <a:spLocks noChangeArrowheads="1"/>
          </p:cNvSpPr>
          <p:nvPr/>
        </p:nvSpPr>
        <p:spPr bwMode="auto">
          <a:xfrm>
            <a:off x="4937125" y="115888"/>
            <a:ext cx="4840287" cy="2419124"/>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  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eaLnBrk="1" hangingPunct="1">
              <a:spcBef>
                <a:spcPts val="0"/>
              </a:spcBef>
              <a:buNone/>
              <a:defRPr/>
            </a:pPr>
            <a:r>
              <a:rPr lang="kk-KZ" altLang="ru-RU" sz="1200" b="1" dirty="0" smtClean="0">
                <a:latin typeface="Times New Roman" pitchFamily="18" charset="0"/>
                <a:cs typeface="Times New Roman" pitchFamily="18" charset="0"/>
              </a:rPr>
              <a:t>27 </a:t>
            </a:r>
            <a:r>
              <a:rPr lang="kk-KZ" sz="1200" b="1" dirty="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itchFamily="18" charset="0"/>
                <a:cs typeface="Times New Roman" pitchFamily="18" charset="0"/>
              </a:rPr>
              <a:t>Көшпелі бұлтты, </a:t>
            </a:r>
            <a:r>
              <a:rPr lang="kk-KZ" sz="1200" smtClean="0">
                <a:latin typeface="Times New Roman" pitchFamily="18" charset="0"/>
                <a:cs typeface="Times New Roman" pitchFamily="18" charset="0"/>
              </a:rPr>
              <a:t>кей уақыттарда </a:t>
            </a:r>
            <a:r>
              <a:rPr lang="kk-KZ" sz="1200" dirty="0" smtClean="0">
                <a:latin typeface="Times New Roman" pitchFamily="18" charset="0"/>
                <a:cs typeface="Times New Roman" pitchFamily="18" charset="0"/>
              </a:rPr>
              <a:t>аздаған жауын-шашын (жаңбыр,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жауады. Солтүстіктен, солтүстік-батыстан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Ауаның температурасы түнде 0-2, күндіз 2-4</a:t>
            </a:r>
            <a:r>
              <a:rPr lang="ru-RU" sz="1200" dirty="0" smtClean="0">
                <a:latin typeface="Times New Roman" pitchFamily="18" charset="0"/>
                <a:cs typeface="Times New Roman" pitchFamily="18" charset="0"/>
              </a:rPr>
              <a:t>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p>
          <a:p>
            <a:pPr indent="182563" algn="just" eaLnBrk="1" hangingPunct="1">
              <a:buNone/>
              <a:defRPr/>
            </a:pPr>
            <a:endParaRPr lang="ru-RU" sz="1200" dirty="0">
              <a:latin typeface="Times New Roman" pitchFamily="18" charset="0"/>
              <a:cs typeface="Times New Roman" pitchFamily="18" charset="0"/>
            </a:endParaRPr>
          </a:p>
          <a:p>
            <a:pPr indent="182563" algn="just" eaLnBrk="1" hangingPunct="1">
              <a:spcBef>
                <a:spcPts val="0"/>
              </a:spcBef>
              <a:buNone/>
              <a:defRPr/>
            </a:pPr>
            <a:r>
              <a:rPr lang="ru-RU" altLang="ru-RU" sz="1200" b="1" dirty="0">
                <a:latin typeface="Times New Roman" pitchFamily="18" charset="0"/>
                <a:cs typeface="Times New Roman" pitchFamily="18" charset="0"/>
              </a:rPr>
              <a:t>                              2022 </a:t>
            </a:r>
            <a:r>
              <a:rPr lang="ru-RU" altLang="ru-RU" sz="1200" b="1" dirty="0" err="1">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қыркүйекке </a:t>
            </a:r>
            <a:endParaRPr lang="ru-RU" altLang="ru-RU" sz="1200" b="1" dirty="0">
              <a:latin typeface="Times New Roman" pitchFamily="18" charset="0"/>
              <a:cs typeface="Times New Roman" pitchFamily="18" charset="0"/>
            </a:endParaRPr>
          </a:p>
          <a:p>
            <a:pPr indent="182563" algn="ctr" eaLnBrk="1" hangingPunct="1">
              <a:spcBef>
                <a:spcPts val="0"/>
              </a:spcBef>
              <a:buNone/>
              <a:defRPr/>
            </a:pPr>
            <a:r>
              <a:rPr lang="kk-KZ" altLang="ru-RU" sz="1200" b="1" dirty="0" smtClean="0">
                <a:latin typeface="Times New Roman" pitchFamily="18" charset="0"/>
                <a:cs typeface="Times New Roman" pitchFamily="18" charset="0"/>
              </a:rPr>
              <a:t>28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Тұман. Солтүстік-шығыстан жел соғады, күші 5-10 м/с</a:t>
            </a:r>
            <a:r>
              <a:rPr lang="kk-KZ" sz="1200" dirty="0">
                <a:latin typeface="Times New Roman" pitchFamily="18" charset="0"/>
                <a:cs typeface="Times New Roman" pitchFamily="18" charset="0"/>
              </a:rPr>
              <a:t>. Ауаның температурасы </a:t>
            </a:r>
            <a:r>
              <a:rPr lang="kk-KZ" sz="1200" dirty="0" smtClean="0">
                <a:latin typeface="Times New Roman" pitchFamily="18" charset="0"/>
                <a:cs typeface="Times New Roman" pitchFamily="18" charset="0"/>
              </a:rPr>
              <a:t>2-4 градус аяз.</a:t>
            </a:r>
            <a:endParaRPr lang="kk-KZ" sz="1200" dirty="0">
              <a:latin typeface="Times New Roman" pitchFamily="18" charset="0"/>
              <a:cs typeface="Times New Roman" pitchFamily="18" charset="0"/>
            </a:endParaRPr>
          </a:p>
        </p:txBody>
      </p:sp>
      <p:graphicFrame>
        <p:nvGraphicFramePr>
          <p:cNvPr id="23" name="Таблица 2"/>
          <p:cNvGraphicFramePr>
            <a:graphicFrameLocks noGrp="1"/>
          </p:cNvGraphicFramePr>
          <p:nvPr>
            <p:extLst>
              <p:ext uri="{D42A27DB-BD31-4B8C-83A1-F6EECF244321}">
                <p14:modId xmlns:p14="http://schemas.microsoft.com/office/powerpoint/2010/main" val="1649955870"/>
              </p:ext>
            </p:extLst>
          </p:nvPr>
        </p:nvGraphicFramePr>
        <p:xfrm>
          <a:off x="5095876" y="4214818"/>
          <a:ext cx="4572032" cy="2194902"/>
        </p:xfrm>
        <a:graphic>
          <a:graphicData uri="http://schemas.openxmlformats.org/drawingml/2006/table">
            <a:tbl>
              <a:tblPr firstRow="1" bandRow="1">
                <a:tableStyleId>{5C22544A-7EE6-4342-B048-85BDC9FD1C3A}</a:tableStyleId>
              </a:tblPr>
              <a:tblGrid>
                <a:gridCol w="1750903">
                  <a:extLst>
                    <a:ext uri="{9D8B030D-6E8A-4147-A177-3AD203B41FA5}">
                      <a16:colId xmlns:a16="http://schemas.microsoft.com/office/drawing/2014/main" xmlns="" val="20000"/>
                    </a:ext>
                  </a:extLst>
                </a:gridCol>
                <a:gridCol w="1412006">
                  <a:extLst>
                    <a:ext uri="{9D8B030D-6E8A-4147-A177-3AD203B41FA5}">
                      <a16:colId xmlns:a16="http://schemas.microsoft.com/office/drawing/2014/main" xmlns="" val="20001"/>
                    </a:ext>
                  </a:extLst>
                </a:gridCol>
                <a:gridCol w="1409123">
                  <a:extLst>
                    <a:ext uri="{9D8B030D-6E8A-4147-A177-3AD203B41FA5}">
                      <a16:colId xmlns:a16="http://schemas.microsoft.com/office/drawing/2014/main" xmlns="" val="20002"/>
                    </a:ext>
                  </a:extLst>
                </a:gridCol>
              </a:tblGrid>
              <a:tr h="329924">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06349">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57</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0,4</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0634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116</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0,4</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06349">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1376</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2,8</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06349">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1107</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0,2</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06349">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89</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0,4</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06349">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342</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0,9</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0634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16</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2,0</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06349">
                <a:tc>
                  <a:txBody>
                    <a:bodyPr/>
                    <a:lstStyle/>
                    <a:p>
                      <a:r>
                        <a:rPr lang="kk-KZ" sz="900" dirty="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1</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latin typeface="Times New Roman" pitchFamily="18" charset="0"/>
                          <a:cs typeface="Times New Roman" pitchFamily="18" charset="0"/>
                        </a:rPr>
                        <a:t>0,004</a:t>
                      </a:r>
                      <a:endParaRPr lang="ru-RU" sz="900" dirty="0">
                        <a:latin typeface="Times New Roman" pitchFamily="18" charset="0"/>
                        <a:cs typeface="Times New Roman" pitchFamily="18" charset="0"/>
                      </a:endParaRPr>
                    </a:p>
                  </a:txBody>
                  <a:tcPr marL="91434" marR="91434" marT="45750" marB="4575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4" name="Прямоугольник 21"/>
          <p:cNvSpPr>
            <a:spLocks noChangeArrowheads="1"/>
          </p:cNvSpPr>
          <p:nvPr/>
        </p:nvSpPr>
        <p:spPr bwMode="auto">
          <a:xfrm>
            <a:off x="4953000" y="3786190"/>
            <a:ext cx="4857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15624" y="2651149"/>
            <a:ext cx="4679950"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a:t>
            </a:r>
            <a:r>
              <a:rPr lang="kk-KZ" altLang="en-US" sz="1200" dirty="0" smtClean="0">
                <a:solidFill>
                  <a:schemeClr val="tx1"/>
                </a:solidFill>
                <a:latin typeface="Times New Roman" pitchFamily="18" charset="0"/>
                <a:cs typeface="Times New Roman" pitchFamily="18" charset="0"/>
                <a:sym typeface="+mn-ea"/>
              </a:rPr>
              <a:t>ауасының </a:t>
            </a:r>
            <a:r>
              <a:rPr lang="kk-KZ" altLang="en-US" sz="1200" dirty="0">
                <a:solidFill>
                  <a:schemeClr val="tx1"/>
                </a:solidFill>
                <a:latin typeface="Times New Roman" pitchFamily="18" charset="0"/>
                <a:cs typeface="Times New Roman" pitchFamily="18" charset="0"/>
                <a:sym typeface="+mn-ea"/>
              </a:rPr>
              <a:t>ластану деңгейі </a:t>
            </a:r>
            <a:r>
              <a:rPr lang="kk-KZ" altLang="en-US" sz="1200" dirty="0" smtClean="0">
                <a:solidFill>
                  <a:schemeClr val="tx1"/>
                </a:solidFill>
                <a:latin typeface="Times New Roman" pitchFamily="18" charset="0"/>
                <a:cs typeface="Times New Roman" pitchFamily="18" charset="0"/>
                <a:sym typeface="+mn-ea"/>
              </a:rPr>
              <a:t>төмен болады </a:t>
            </a:r>
            <a:r>
              <a:rPr lang="kk-KZ" altLang="en-US" sz="1200" dirty="0">
                <a:solidFill>
                  <a:schemeClr val="tx1"/>
                </a:solidFill>
                <a:latin typeface="Times New Roman" pitchFamily="18" charset="0"/>
                <a:cs typeface="Times New Roman" pitchFamily="18" charset="0"/>
                <a:sym typeface="+mn-ea"/>
              </a:rPr>
              <a:t>деп күтілуде.</a:t>
            </a:r>
          </a:p>
        </p:txBody>
      </p:sp>
      <p:sp>
        <p:nvSpPr>
          <p:cNvPr id="15" name="TextBox 13"/>
          <p:cNvSpPr txBox="1"/>
          <p:nvPr/>
        </p:nvSpPr>
        <p:spPr>
          <a:xfrm>
            <a:off x="5095876" y="3500438"/>
            <a:ext cx="4429156"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dirty="0">
                <a:solidFill>
                  <a:srgbClr val="000000"/>
                </a:solidFill>
                <a:latin typeface="Times New Roman" panose="02020603050405020304" pitchFamily="18" charset="0"/>
                <a:cs typeface="Times New Roman" panose="02020603050405020304" pitchFamily="18" charset="0"/>
              </a:rPr>
              <a:t>Астана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 атмосфералық ауаның 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 бақылау </a:t>
            </a:r>
            <a:r>
              <a:rPr lang="ru-RU" altLang="ru-RU" sz="1200" dirty="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бақылау 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Жамбыл </a:t>
            </a:r>
            <a:r>
              <a:rPr lang="ru-RU" altLang="ru-RU" sz="1200" dirty="0" err="1">
                <a:latin typeface="Times New Roman" panose="02020603050405020304" pitchFamily="18" charset="0"/>
                <a:cs typeface="Times New Roman" panose="02020603050405020304" pitchFamily="18" charset="0"/>
              </a:rPr>
              <a:t>к-сі</a:t>
            </a:r>
            <a:r>
              <a:rPr lang="ru-RU" altLang="ru-RU" sz="1200" dirty="0">
                <a:latin typeface="Times New Roman" panose="02020603050405020304" pitchFamily="18" charset="0"/>
                <a:cs typeface="Times New Roman" panose="02020603050405020304" pitchFamily="18" charset="0"/>
              </a:rPr>
              <a:t>, 11;</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2 бекет –</a:t>
            </a:r>
            <a:r>
              <a:rPr lang="ru-RU" altLang="ru-RU" sz="1200" dirty="0">
                <a:latin typeface="Times New Roman" panose="02020603050405020304" pitchFamily="18" charset="0"/>
                <a:cs typeface="Times New Roman" panose="02020603050405020304" pitchFamily="18" charset="0"/>
              </a:rPr>
              <a:t>  проспект Республики, 35 (школа </a:t>
            </a:r>
            <a:r>
              <a:rPr lang="en-US" altLang="ru-RU" sz="1200" dirty="0">
                <a:latin typeface="Times New Roman" panose="02020603050405020304" pitchFamily="18" charset="0"/>
                <a:cs typeface="Times New Roman" panose="02020603050405020304" pitchFamily="18" charset="0"/>
              </a:rPr>
              <a:t>№ 3</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3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Телжан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Шонанович</a:t>
            </a:r>
            <a:r>
              <a:rPr lang="ru-RU" altLang="ru-RU" sz="1200" dirty="0">
                <a:latin typeface="Times New Roman" panose="02020603050405020304" pitchFamily="18" charset="0"/>
                <a:cs typeface="Times New Roman" panose="02020603050405020304" pitchFamily="18" charset="0"/>
              </a:rPr>
              <a:t> 47, район лесозавода;</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4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Лепсі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 </a:t>
            </a:r>
            <a:r>
              <a:rPr lang="ru-RU" altLang="ru-RU" sz="1200" dirty="0">
                <a:latin typeface="Times New Roman" panose="02020603050405020304" pitchFamily="18" charset="0"/>
                <a:cs typeface="Times New Roman" panose="02020603050405020304" pitchFamily="18" charset="0"/>
              </a:rPr>
              <a:t>38</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5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Тұран даңғылы, </a:t>
            </a:r>
            <a:r>
              <a:rPr lang="ru-RU" altLang="ru-RU" sz="1200" dirty="0">
                <a:latin typeface="Times New Roman" panose="02020603050405020304" pitchFamily="18" charset="0"/>
                <a:cs typeface="Times New Roman" panose="02020603050405020304" pitchFamily="18" charset="0"/>
              </a:rPr>
              <a:t>2/1 </a:t>
            </a:r>
            <a:r>
              <a:rPr lang="ru-RU" altLang="ru-RU" sz="1200" dirty="0" err="1">
                <a:latin typeface="Times New Roman" panose="02020603050405020304" pitchFamily="18" charset="0"/>
                <a:cs typeface="Times New Roman" panose="02020603050405020304" pitchFamily="18" charset="0"/>
              </a:rPr>
              <a:t>орталық құтқару станциясы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6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Ақжол к-сі</a:t>
            </a:r>
            <a:r>
              <a:rPr lang="ru-RU" altLang="ru-RU" sz="1200" dirty="0">
                <a:latin typeface="Times New Roman" panose="02020603050405020304" pitchFamily="18" charset="0"/>
                <a:cs typeface="Times New Roman" panose="02020603050405020304" pitchFamily="18" charset="0"/>
              </a:rPr>
              <a:t>, «Астана </a:t>
            </a:r>
            <a:r>
              <a:rPr lang="ru-RU" altLang="ru-RU" sz="1200" dirty="0" err="1">
                <a:latin typeface="Times New Roman" panose="02020603050405020304" pitchFamily="18" charset="0"/>
                <a:cs typeface="Times New Roman" panose="02020603050405020304" pitchFamily="18" charset="0"/>
              </a:rPr>
              <a:t>Тазалық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сарқынды сулар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тұндырғышының 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7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Түркістан к-сі</a:t>
            </a:r>
            <a:r>
              <a:rPr lang="ru-RU" altLang="ru-RU" sz="1200" dirty="0">
                <a:latin typeface="Times New Roman" panose="02020603050405020304" pitchFamily="18" charset="0"/>
                <a:cs typeface="Times New Roman" panose="02020603050405020304" pitchFamily="18" charset="0"/>
              </a:rPr>
              <a:t>, 2/1 (РФММ);</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8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Бабатайұлы к-сі</a:t>
            </a:r>
            <a:r>
              <a:rPr lang="ru-RU" altLang="ru-RU" sz="1200" dirty="0">
                <a:latin typeface="Times New Roman" panose="02020603050405020304" pitchFamily="18" charset="0"/>
                <a:cs typeface="Times New Roman" panose="02020603050405020304" pitchFamily="18" charset="0"/>
              </a:rPr>
              <a:t>, 24 </a:t>
            </a:r>
            <a:r>
              <a:rPr lang="ru-RU" altLang="ru-RU" sz="1200" dirty="0" err="1">
                <a:latin typeface="Times New Roman" panose="02020603050405020304" pitchFamily="18" charset="0"/>
                <a:cs typeface="Times New Roman" panose="02020603050405020304" pitchFamily="18" charset="0"/>
              </a:rPr>
              <a:t>үй</a:t>
            </a:r>
            <a:r>
              <a:rPr lang="ru-RU" altLang="ru-RU" sz="1200" dirty="0">
                <a:latin typeface="Times New Roman" panose="02020603050405020304" pitchFamily="18" charset="0"/>
                <a:cs typeface="Times New Roman" panose="02020603050405020304" pitchFamily="18" charset="0"/>
              </a:rPr>
              <a:t>, Көктал-1, </a:t>
            </a:r>
            <a:r>
              <a:rPr lang="ru-RU" altLang="ru-RU" sz="1200" dirty="0" err="1">
                <a:latin typeface="Times New Roman" panose="02020603050405020304" pitchFamily="18" charset="0"/>
                <a:cs typeface="Times New Roman" panose="02020603050405020304" pitchFamily="18" charset="0"/>
              </a:rPr>
              <a:t>Сарыарқа 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9 бекет –</a:t>
            </a:r>
            <a:r>
              <a:rPr lang="ru-RU" altLang="ru-RU" sz="1200" dirty="0">
                <a:latin typeface="Times New Roman" panose="02020603050405020304" pitchFamily="18" charset="0"/>
                <a:cs typeface="Times New Roman" panose="02020603050405020304" pitchFamily="18" charset="0"/>
              </a:rPr>
              <a:t> А. </a:t>
            </a:r>
            <a:r>
              <a:rPr lang="ru-RU" altLang="ru-RU" sz="1200" dirty="0" err="1">
                <a:latin typeface="Times New Roman" panose="02020603050405020304" pitchFamily="18" charset="0"/>
                <a:cs typeface="Times New Roman" panose="02020603050405020304" pitchFamily="18" charset="0"/>
              </a:rPr>
              <a:t>Байтұрсынов көшесі, </a:t>
            </a:r>
            <a:r>
              <a:rPr lang="ru-RU" altLang="ru-RU" sz="1200" dirty="0">
                <a:latin typeface="Times New Roman" panose="02020603050405020304" pitchFamily="18" charset="0"/>
                <a:cs typeface="Times New Roman" panose="02020603050405020304" pitchFamily="18" charset="0"/>
              </a:rPr>
              <a:t>25, Х. </a:t>
            </a:r>
            <a:r>
              <a:rPr lang="ru-RU" altLang="ru-RU" sz="1200" dirty="0" err="1">
                <a:latin typeface="Times New Roman" panose="02020603050405020304" pitchFamily="18" charset="0"/>
                <a:cs typeface="Times New Roman" panose="02020603050405020304" pitchFamily="18" charset="0"/>
              </a:rPr>
              <a:t>Сұлтан мешіті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Алматы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dirty="0">
                <a:latin typeface="Times New Roman" panose="02020603050405020304" pitchFamily="18" charset="0"/>
                <a:cs typeface="Times New Roman" panose="02020603050405020304" pitchFamily="18" charset="0"/>
              </a:rPr>
              <a:t>№ 10 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Мұңайтпасов к-сі</a:t>
            </a:r>
            <a:r>
              <a:rPr lang="ru-RU" altLang="ru-RU" sz="1200" dirty="0">
                <a:latin typeface="Times New Roman" panose="02020603050405020304" pitchFamily="18" charset="0"/>
                <a:cs typeface="Times New Roman" panose="02020603050405020304" pitchFamily="18" charset="0"/>
              </a:rPr>
              <a:t>, 13, </a:t>
            </a:r>
            <a:r>
              <a:rPr lang="ru-RU" altLang="ru-RU" sz="1200" dirty="0" err="1">
                <a:latin typeface="Times New Roman" panose="02020603050405020304" pitchFamily="18" charset="0"/>
                <a:cs typeface="Times New Roman" panose="02020603050405020304" pitchFamily="18" charset="0"/>
              </a:rPr>
              <a:t>Алматы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4" y="4357695"/>
            <a:ext cx="4471988" cy="1206678"/>
            <a:chOff x="349950" y="3799939"/>
            <a:chExt cx="4472585" cy="1323723"/>
          </a:xfrm>
        </p:grpSpPr>
        <p:sp>
          <p:nvSpPr>
            <p:cNvPr id="3132"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dirty="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eaLnBrk="1" hangingPunct="1">
                <a:buFont typeface="Arial" panose="020B0604020202020204" pitchFamily="34" charset="0"/>
                <a:buNone/>
              </a:pPr>
              <a:endParaRPr lang="ru-RU" altLang="ru-RU" sz="1000" i="1" dirty="0">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xmlns="" val="20000"/>
                    </a:ext>
                  </a:extLst>
                </a:gridCol>
                <a:gridCol w="3080983">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xmlns="" val="20000"/>
                    </a:ext>
                  </a:extLst>
                </a:gridCol>
                <a:gridCol w="3758762">
                  <a:extLst>
                    <a:ext uri="{9D8B030D-6E8A-4147-A177-3AD203B41FA5}">
                      <a16:colId xmlns:a16="http://schemas.microsoft.com/office/drawing/2014/main" xmlns=""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graphicFrame>
        <p:nvGraphicFramePr>
          <p:cNvPr id="21" name="Таблица 20"/>
          <p:cNvGraphicFramePr>
            <a:graphicFrameLocks noGrp="1"/>
          </p:cNvGraphicFramePr>
          <p:nvPr/>
        </p:nvGraphicFramePr>
        <p:xfrm>
          <a:off x="5167314" y="5429264"/>
          <a:ext cx="4035425" cy="792168"/>
        </p:xfrm>
        <a:graphic>
          <a:graphicData uri="http://schemas.openxmlformats.org/drawingml/2006/table">
            <a:tbl>
              <a:tblPr/>
              <a:tblGrid>
                <a:gridCol w="2017713">
                  <a:extLst>
                    <a:ext uri="{9D8B030D-6E8A-4147-A177-3AD203B41FA5}">
                      <a16:colId xmlns:a16="http://schemas.microsoft.com/office/drawing/2014/main" xmlns="" val="20000"/>
                    </a:ext>
                  </a:extLst>
                </a:gridCol>
                <a:gridCol w="2017712">
                  <a:extLst>
                    <a:ext uri="{9D8B030D-6E8A-4147-A177-3AD203B41FA5}">
                      <a16:colId xmlns:a16="http://schemas.microsoft.com/office/drawing/2014/main" xmlns=""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Баспасөз</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қызметі</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Халықаралық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ынтымақтастық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бөлімі</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err="1">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025" name="Rectangle 1"/>
          <p:cNvSpPr>
            <a:spLocks noChangeArrowheads="1"/>
          </p:cNvSpPr>
          <p:nvPr/>
        </p:nvSpPr>
        <p:spPr bwMode="auto">
          <a:xfrm>
            <a:off x="282560" y="1088309"/>
            <a:ext cx="450059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kk-KZ" sz="1200" dirty="0">
                <a:latin typeface="Times New Roman" pitchFamily="18" charset="0"/>
                <a:cs typeface="Times New Roman" pitchFamily="18" charset="0"/>
              </a:rPr>
              <a:t>Ұсыныстар жоқ</a:t>
            </a:r>
            <a:endParaRPr lang="ru-RU" sz="1200" dirty="0">
              <a:latin typeface="Times New Roman" pitchFamily="18" charset="0"/>
              <a:cs typeface="Times New Roman" pitchFamily="18" charset="0"/>
            </a:endParaRPr>
          </a:p>
          <a:p>
            <a:pPr indent="176213" algn="just">
              <a:spcAft>
                <a:spcPts val="0"/>
              </a:spcAft>
            </a:pPr>
            <a:endParaRPr lang="ru-RU" sz="1200" dirty="0">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19542</TotalTime>
  <Words>544</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2747</cp:revision>
  <cp:lastPrinted>2021-07-01T07:38:07Z</cp:lastPrinted>
  <dcterms:created xsi:type="dcterms:W3CDTF">2018-03-27T06:03:00Z</dcterms:created>
  <dcterms:modified xsi:type="dcterms:W3CDTF">2022-09-27T08:52:26Z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