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3BD3D53-84D4-41E3-B81D-91636C6B334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6047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7464B-7AB2-4898-89A8-0ADAF2C4CD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CF7FB-8B92-4571-B75C-99B6971A0C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D8808-2136-4445-B727-1330DDB69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2BCAD-471E-463A-8B05-D85C3E63E7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FDFC1-CB2B-4CE9-9A50-AE011CBCFF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335B6-0BEE-4FF7-97FD-8A708D53C4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2730E-DA37-4094-947F-84B939AC4C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D0A9B-F92F-4572-9495-0EE41852E9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6218C-2435-45C3-AB2E-8EF0E2779F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31750-4460-401C-A90B-F8E362FCE1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5257F-EE66-4CCC-9E41-53F3A3721C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3FB0650-3DB5-49FC-ACB1-FE1BC9AECB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270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27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28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3-8 м/с. Температура воздуха ночью 11-13, днем 20-22 тепла.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29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29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северо-западный 7-12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10-12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28 сентября,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9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06200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52400" y="2924135"/>
            <a:ext cx="4824412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1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1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1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1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1 – </a:t>
            </a:r>
            <a:r>
              <a:rPr lang="ru-RU" sz="1100" dirty="0" err="1">
                <a:solidFill>
                  <a:schemeClr val="tx1"/>
                </a:solidFill>
              </a:rPr>
              <a:t>терр</a:t>
            </a:r>
            <a:r>
              <a:rPr lang="ru-RU" sz="11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100" dirty="0" err="1">
                <a:solidFill>
                  <a:schemeClr val="tx1"/>
                </a:solidFill>
              </a:rPr>
              <a:t>им.Аль-Фараби</a:t>
            </a:r>
            <a:endParaRPr lang="ru-RU" altLang="ru-RU" sz="1100" dirty="0">
              <a:solidFill>
                <a:schemeClr val="tx1"/>
              </a:solidFill>
            </a:endParaRPr>
          </a:p>
          <a:p>
            <a:r>
              <a:rPr lang="ru-RU" altLang="ru-RU" sz="1100" dirty="0">
                <a:solidFill>
                  <a:schemeClr val="tx1"/>
                </a:solidFill>
              </a:rPr>
              <a:t>№ 2 –</a:t>
            </a:r>
            <a:r>
              <a:rPr lang="ru-RU" sz="1100" dirty="0" err="1">
                <a:solidFill>
                  <a:schemeClr val="tx1"/>
                </a:solidFill>
              </a:rPr>
              <a:t>Бурундайское</a:t>
            </a:r>
            <a:r>
              <a:rPr lang="ru-RU" sz="11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100" dirty="0">
              <a:solidFill>
                <a:schemeClr val="tx1"/>
              </a:solidFill>
            </a:endParaRPr>
          </a:p>
          <a:p>
            <a:r>
              <a:rPr lang="ru-RU" altLang="ru-RU" sz="1100" dirty="0">
                <a:solidFill>
                  <a:schemeClr val="tx1"/>
                </a:solidFill>
              </a:rPr>
              <a:t>№ 3 – </a:t>
            </a:r>
            <a:r>
              <a:rPr lang="ru-RU" sz="11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4 – </a:t>
            </a:r>
            <a:r>
              <a:rPr lang="ru-RU" sz="11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</a:t>
            </a:r>
            <a:r>
              <a:rPr lang="en-US" altLang="ru-RU" sz="1100" dirty="0">
                <a:solidFill>
                  <a:schemeClr val="tx1"/>
                </a:solidFill>
              </a:rPr>
              <a:t>5</a:t>
            </a:r>
            <a:r>
              <a:rPr lang="ru-RU" altLang="ru-RU" sz="1100" dirty="0">
                <a:solidFill>
                  <a:schemeClr val="tx1"/>
                </a:solidFill>
              </a:rPr>
              <a:t> –</a:t>
            </a:r>
            <a:r>
              <a:rPr lang="en-US" altLang="ru-RU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ледовая арена «</a:t>
            </a:r>
            <a:r>
              <a:rPr lang="ru-RU" sz="1100" dirty="0" err="1">
                <a:solidFill>
                  <a:schemeClr val="tx1"/>
                </a:solidFill>
              </a:rPr>
              <a:t>Халык</a:t>
            </a:r>
            <a:r>
              <a:rPr lang="ru-RU" sz="11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100" dirty="0" err="1">
                <a:solidFill>
                  <a:schemeClr val="tx1"/>
                </a:solidFill>
              </a:rPr>
              <a:t>Думан</a:t>
            </a:r>
            <a:r>
              <a:rPr lang="ru-RU" sz="11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</a:t>
            </a:r>
            <a:r>
              <a:rPr lang="en-US" altLang="ru-RU" sz="1100" dirty="0">
                <a:solidFill>
                  <a:schemeClr val="tx1"/>
                </a:solidFill>
              </a:rPr>
              <a:t>6</a:t>
            </a:r>
            <a:r>
              <a:rPr lang="ru-RU" altLang="ru-RU" sz="1100" dirty="0">
                <a:solidFill>
                  <a:schemeClr val="tx1"/>
                </a:solidFill>
              </a:rPr>
              <a:t> – </a:t>
            </a:r>
            <a:r>
              <a:rPr lang="ru-RU" sz="1100" dirty="0" err="1">
                <a:solidFill>
                  <a:schemeClr val="tx1"/>
                </a:solidFill>
              </a:rPr>
              <a:t>терр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err="1">
                <a:solidFill>
                  <a:schemeClr val="tx1"/>
                </a:solidFill>
              </a:rPr>
              <a:t>Жетысуского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акимата</a:t>
            </a:r>
            <a:r>
              <a:rPr lang="ru-RU" sz="1100" dirty="0">
                <a:solidFill>
                  <a:schemeClr val="tx1"/>
                </a:solidFill>
              </a:rPr>
              <a:t>, микрорайон «</a:t>
            </a:r>
            <a:r>
              <a:rPr lang="ru-RU" sz="1100" dirty="0" err="1">
                <a:solidFill>
                  <a:schemeClr val="tx1"/>
                </a:solidFill>
              </a:rPr>
              <a:t>Кулагер</a:t>
            </a:r>
            <a:r>
              <a:rPr lang="ru-RU" sz="11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100" dirty="0">
                <a:solidFill>
                  <a:schemeClr val="tx1"/>
                </a:solidFill>
              </a:rPr>
              <a:t>№ 2</a:t>
            </a:r>
            <a:r>
              <a:rPr lang="en-US" altLang="ru-RU" sz="1100" dirty="0">
                <a:solidFill>
                  <a:schemeClr val="tx1"/>
                </a:solidFill>
              </a:rPr>
              <a:t>7</a:t>
            </a:r>
            <a:r>
              <a:rPr lang="ru-RU" altLang="ru-RU" sz="1100" dirty="0">
                <a:solidFill>
                  <a:schemeClr val="tx1"/>
                </a:solidFill>
              </a:rPr>
              <a:t> –</a:t>
            </a:r>
            <a:r>
              <a:rPr lang="en-US" altLang="ru-RU" sz="1100" dirty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100" dirty="0">
                <a:solidFill>
                  <a:schemeClr val="tx1"/>
                </a:solidFill>
              </a:rPr>
              <a:t>№ </a:t>
            </a:r>
            <a:r>
              <a:rPr lang="ru-RU" altLang="ru-RU" sz="1100" dirty="0">
                <a:solidFill>
                  <a:schemeClr val="tx1"/>
                </a:solidFill>
              </a:rPr>
              <a:t>2</a:t>
            </a:r>
            <a:r>
              <a:rPr lang="en-US" altLang="ru-RU" sz="1100" dirty="0">
                <a:solidFill>
                  <a:schemeClr val="tx1"/>
                </a:solidFill>
              </a:rPr>
              <a:t>8 –  </a:t>
            </a:r>
            <a:r>
              <a:rPr lang="ru-RU" sz="11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100" dirty="0">
                <a:solidFill>
                  <a:schemeClr val="tx1"/>
                </a:solidFill>
              </a:rPr>
              <a:t>ул. Ахметова, 50</a:t>
            </a:r>
            <a:endParaRPr lang="en-US" altLang="ru-RU" sz="1100" dirty="0">
              <a:solidFill>
                <a:schemeClr val="tx1"/>
              </a:solidFill>
            </a:endParaRPr>
          </a:p>
          <a:p>
            <a:r>
              <a:rPr lang="en-US" altLang="ru-RU" sz="1100" dirty="0">
                <a:solidFill>
                  <a:schemeClr val="tx1"/>
                </a:solidFill>
              </a:rPr>
              <a:t>№ </a:t>
            </a:r>
            <a:r>
              <a:rPr lang="ru-RU" altLang="ru-RU" sz="1100" dirty="0">
                <a:solidFill>
                  <a:schemeClr val="tx1"/>
                </a:solidFill>
              </a:rPr>
              <a:t>2</a:t>
            </a:r>
            <a:r>
              <a:rPr lang="en-US" altLang="ru-RU" sz="1100" dirty="0">
                <a:solidFill>
                  <a:schemeClr val="tx1"/>
                </a:solidFill>
              </a:rPr>
              <a:t>9 –  </a:t>
            </a:r>
            <a:r>
              <a:rPr lang="ru-RU" sz="1100" dirty="0">
                <a:solidFill>
                  <a:schemeClr val="tx1"/>
                </a:solidFill>
              </a:rPr>
              <a:t>РУВД </a:t>
            </a:r>
            <a:r>
              <a:rPr lang="ru-RU" sz="1100" dirty="0" err="1">
                <a:solidFill>
                  <a:schemeClr val="tx1"/>
                </a:solidFill>
              </a:rPr>
              <a:t>Турскибского</a:t>
            </a:r>
            <a:r>
              <a:rPr lang="ru-RU" sz="110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100" dirty="0">
              <a:solidFill>
                <a:schemeClr val="tx1"/>
              </a:solidFill>
            </a:endParaRPr>
          </a:p>
          <a:p>
            <a:r>
              <a:rPr lang="en-US" altLang="ru-RU" sz="1100" dirty="0">
                <a:solidFill>
                  <a:schemeClr val="tx1"/>
                </a:solidFill>
              </a:rPr>
              <a:t>№ </a:t>
            </a:r>
            <a:r>
              <a:rPr lang="ru-RU" altLang="ru-RU" sz="1100" dirty="0">
                <a:solidFill>
                  <a:schemeClr val="tx1"/>
                </a:solidFill>
              </a:rPr>
              <a:t>3</a:t>
            </a:r>
            <a:r>
              <a:rPr lang="en-US" altLang="ru-RU" sz="1100" dirty="0">
                <a:solidFill>
                  <a:schemeClr val="tx1"/>
                </a:solidFill>
              </a:rPr>
              <a:t>0 – </a:t>
            </a:r>
            <a:r>
              <a:rPr lang="ru-RU" sz="1100" dirty="0">
                <a:solidFill>
                  <a:schemeClr val="tx1"/>
                </a:solidFill>
              </a:rPr>
              <a:t>м-н «</a:t>
            </a:r>
            <a:r>
              <a:rPr lang="ru-RU" sz="1100" dirty="0" err="1">
                <a:solidFill>
                  <a:schemeClr val="tx1"/>
                </a:solidFill>
              </a:rPr>
              <a:t>Шанырак</a:t>
            </a:r>
            <a:r>
              <a:rPr lang="ru-RU" sz="1100" dirty="0">
                <a:solidFill>
                  <a:schemeClr val="tx1"/>
                </a:solidFill>
              </a:rPr>
              <a:t>», школа №26, ул. </a:t>
            </a:r>
            <a:r>
              <a:rPr lang="ru-RU" sz="1100" dirty="0" err="1">
                <a:solidFill>
                  <a:schemeClr val="tx1"/>
                </a:solidFill>
              </a:rPr>
              <a:t>Жанкожа</a:t>
            </a:r>
            <a:r>
              <a:rPr lang="ru-RU" sz="1100" dirty="0">
                <a:solidFill>
                  <a:schemeClr val="tx1"/>
                </a:solidFill>
              </a:rPr>
              <a:t> батыра, 202</a:t>
            </a:r>
            <a:endParaRPr lang="ru-RU" altLang="ru-RU" sz="1100" dirty="0">
              <a:solidFill>
                <a:schemeClr val="tx1"/>
              </a:solidFill>
            </a:endParaRPr>
          </a:p>
          <a:p>
            <a:r>
              <a:rPr lang="en-US" altLang="ru-RU" sz="1100" dirty="0">
                <a:solidFill>
                  <a:schemeClr val="tx1"/>
                </a:solidFill>
              </a:rPr>
              <a:t>№ </a:t>
            </a:r>
            <a:r>
              <a:rPr lang="ru-RU" altLang="ru-RU" sz="1100" dirty="0">
                <a:solidFill>
                  <a:schemeClr val="tx1"/>
                </a:solidFill>
              </a:rPr>
              <a:t>31</a:t>
            </a:r>
            <a:r>
              <a:rPr lang="en-US" altLang="ru-RU" sz="1100" dirty="0">
                <a:solidFill>
                  <a:schemeClr val="tx1"/>
                </a:solidFill>
              </a:rPr>
              <a:t> – </a:t>
            </a:r>
            <a:r>
              <a:rPr lang="ru-RU" sz="1100" dirty="0" err="1">
                <a:solidFill>
                  <a:schemeClr val="tx1"/>
                </a:solidFill>
              </a:rPr>
              <a:t>пр.Аль-Фараби</a:t>
            </a:r>
            <a:r>
              <a:rPr lang="ru-RU" sz="1100" dirty="0">
                <a:solidFill>
                  <a:schemeClr val="tx1"/>
                </a:solidFill>
              </a:rPr>
              <a:t>, угол </a:t>
            </a:r>
            <a:r>
              <a:rPr lang="ru-RU" sz="1100" dirty="0" err="1">
                <a:solidFill>
                  <a:schemeClr val="tx1"/>
                </a:solidFill>
              </a:rPr>
              <a:t>ул.Навои</a:t>
            </a:r>
            <a:r>
              <a:rPr lang="ru-RU" sz="11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100" dirty="0" err="1">
                <a:solidFill>
                  <a:schemeClr val="tx1"/>
                </a:solidFill>
              </a:rPr>
              <a:t>Зеленстрой</a:t>
            </a:r>
            <a:r>
              <a:rPr lang="ru-RU" sz="11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100" i="1" dirty="0">
                <a:solidFill>
                  <a:schemeClr val="tx1"/>
                </a:solidFill>
              </a:rPr>
              <a:t>№1 -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100" i="1" dirty="0" err="1">
                <a:solidFill>
                  <a:schemeClr val="tx1"/>
                </a:solidFill>
              </a:rPr>
              <a:t>Сатпаева</a:t>
            </a:r>
            <a:r>
              <a:rPr lang="kk-KZ" sz="1100" i="1" dirty="0">
                <a:solidFill>
                  <a:schemeClr val="tx1"/>
                </a:solidFill>
              </a:rPr>
              <a:t>;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ru-RU" sz="11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kk-KZ" sz="1100" i="1" dirty="0">
                <a:solidFill>
                  <a:schemeClr val="tx1"/>
                </a:solidFill>
              </a:rPr>
              <a:t>№12 - </a:t>
            </a:r>
            <a:r>
              <a:rPr lang="ru-RU" sz="1100" i="1" dirty="0">
                <a:solidFill>
                  <a:schemeClr val="tx1"/>
                </a:solidFill>
              </a:rPr>
              <a:t>пр. </a:t>
            </a:r>
            <a:r>
              <a:rPr lang="ru-RU" sz="1100" i="1" dirty="0" err="1">
                <a:solidFill>
                  <a:schemeClr val="tx1"/>
                </a:solidFill>
              </a:rPr>
              <a:t>Райымбека</a:t>
            </a:r>
            <a:r>
              <a:rPr lang="ru-RU" sz="1100" i="1" dirty="0">
                <a:solidFill>
                  <a:schemeClr val="tx1"/>
                </a:solidFill>
              </a:rPr>
              <a:t>, угол ул. </a:t>
            </a:r>
            <a:r>
              <a:rPr lang="ru-RU" sz="1100" i="1" dirty="0" err="1">
                <a:solidFill>
                  <a:schemeClr val="tx1"/>
                </a:solidFill>
              </a:rPr>
              <a:t>Наурызбай</a:t>
            </a:r>
            <a:r>
              <a:rPr lang="ru-RU" sz="1100" i="1" dirty="0">
                <a:solidFill>
                  <a:schemeClr val="tx1"/>
                </a:solidFill>
              </a:rPr>
              <a:t> батыра</a:t>
            </a:r>
            <a:r>
              <a:rPr lang="kk-KZ" sz="1100" i="1" dirty="0">
                <a:solidFill>
                  <a:schemeClr val="tx1"/>
                </a:solidFill>
              </a:rPr>
              <a:t>;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kk-KZ" sz="1100" i="1" dirty="0">
                <a:solidFill>
                  <a:schemeClr val="tx1"/>
                </a:solidFill>
              </a:rPr>
              <a:t>№16 - </a:t>
            </a:r>
            <a:r>
              <a:rPr lang="ru-RU" sz="1100" i="1" dirty="0">
                <a:solidFill>
                  <a:schemeClr val="tx1"/>
                </a:solidFill>
              </a:rPr>
              <a:t>м-н Айнабулак-3</a:t>
            </a:r>
            <a:r>
              <a:rPr lang="kk-KZ" sz="1100" i="1" dirty="0">
                <a:solidFill>
                  <a:schemeClr val="tx1"/>
                </a:solidFill>
              </a:rPr>
              <a:t>;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kk-KZ" sz="1100" i="1" dirty="0">
                <a:solidFill>
                  <a:schemeClr val="tx1"/>
                </a:solidFill>
              </a:rPr>
              <a:t>№25 -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i="1" dirty="0">
                <a:solidFill>
                  <a:schemeClr val="tx1"/>
                </a:solidFill>
              </a:rPr>
              <a:t>м-н Аксай-3, ул. </a:t>
            </a:r>
            <a:r>
              <a:rPr lang="ru-RU" sz="1100" i="1" dirty="0" err="1">
                <a:solidFill>
                  <a:schemeClr val="tx1"/>
                </a:solidFill>
              </a:rPr>
              <a:t>Маречека</a:t>
            </a:r>
            <a:r>
              <a:rPr lang="ru-RU" sz="1100" i="1" dirty="0">
                <a:solidFill>
                  <a:schemeClr val="tx1"/>
                </a:solidFill>
              </a:rPr>
              <a:t>, угол ул. </a:t>
            </a:r>
            <a:r>
              <a:rPr lang="ru-RU" sz="1100" i="1" dirty="0" err="1">
                <a:solidFill>
                  <a:schemeClr val="tx1"/>
                </a:solidFill>
              </a:rPr>
              <a:t>Б.Момышулы</a:t>
            </a:r>
            <a:r>
              <a:rPr lang="kk-KZ" sz="1100" i="1" dirty="0">
                <a:solidFill>
                  <a:schemeClr val="tx1"/>
                </a:solidFill>
              </a:rPr>
              <a:t>;</a:t>
            </a:r>
            <a:endParaRPr lang="ru-RU" sz="1100" dirty="0">
              <a:solidFill>
                <a:schemeClr val="tx1"/>
              </a:solidFill>
            </a:endParaRPr>
          </a:p>
          <a:p>
            <a:r>
              <a:rPr lang="kk-KZ" sz="1100" i="1" dirty="0">
                <a:solidFill>
                  <a:schemeClr val="tx1"/>
                </a:solidFill>
              </a:rPr>
              <a:t>№26 - </a:t>
            </a:r>
            <a:r>
              <a:rPr lang="ru-RU" sz="110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100" i="1" dirty="0" err="1">
                <a:solidFill>
                  <a:schemeClr val="tx1"/>
                </a:solidFill>
              </a:rPr>
              <a:t>би</a:t>
            </a:r>
            <a:r>
              <a:rPr lang="ru-RU" sz="110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100" i="1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dirty="0" smtClean="0">
                <a:solidFill>
                  <a:srgbClr val="000000"/>
                </a:solidFill>
                <a:cs typeface="Times New Roman" pitchFamily="18" charset="0"/>
              </a:rPr>
              <a:t>Қабдуалиева М.С.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1712" y="714495"/>
            <a:ext cx="4739538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rgbClr val="FF0000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14407</TotalTime>
  <Words>785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2697</cp:revision>
  <cp:lastPrinted>2021-07-01T09:11:30Z</cp:lastPrinted>
  <dcterms:created xsi:type="dcterms:W3CDTF">2018-03-27T06:03:00Z</dcterms:created>
  <dcterms:modified xsi:type="dcterms:W3CDTF">2022-09-27T08:49:01Z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