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5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01986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небольшие осадки (дождь, снег).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ночью и  днем 5-7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северный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Температура воздуха 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2999" y="2564904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449731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14642</TotalTime>
  <Words>646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Аяулым Кадылбекова</cp:lastModifiedBy>
  <cp:revision>2396</cp:revision>
  <cp:lastPrinted>2021-07-01T03:56:27Z</cp:lastPrinted>
  <dcterms:created xsi:type="dcterms:W3CDTF">2018-03-27T06:03:00Z</dcterms:created>
  <dcterms:modified xsi:type="dcterms:W3CDTF">2022-09-27T08:59:51Z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