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5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27</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27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2</a:t>
            </a:r>
            <a:r>
              <a:rPr lang="ru-RU"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солтүстіктен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7-9</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қыркүйекке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a:t>
            </a:r>
            <a:r>
              <a:rPr lang="kk-KZ" sz="1200" dirty="0" smtClean="0">
                <a:solidFill>
                  <a:srgbClr val="000000"/>
                </a:solidFill>
                <a:latin typeface="Times New Roman" panose="02020603050405020304" pitchFamily="18" charset="0"/>
                <a:cs typeface="Times New Roman" panose="02020603050405020304" pitchFamily="18" charset="0"/>
                <a:sym typeface="+mn-ea"/>
              </a:rPr>
              <a:t>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28 қыркүйек</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29</a:t>
            </a:r>
            <a:r>
              <a:rPr lang="kk-KZ" sz="1200" dirty="0" smtClean="0">
                <a:solidFill>
                  <a:schemeClr val="tx1"/>
                </a:solidFill>
                <a:latin typeface="Times New Roman" pitchFamily="18" charset="0"/>
                <a:cs typeface="Times New Roman" pitchFamily="18" charset="0"/>
              </a:rPr>
              <a:t> 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Кабдуалиева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kk-KZ" altLang="ru-RU" sz="1200" b="1" i="1" smtClean="0">
                <a:solidFill>
                  <a:srgbClr val="000000"/>
                </a:solidFill>
                <a:latin typeface="Times New Roman" panose="02020603050405020304" pitchFamily="18" charset="0"/>
                <a:cs typeface="Times New Roman" panose="02020603050405020304" pitchFamily="18" charset="0"/>
              </a:rPr>
              <a:t>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ru-RU" sz="1200" dirty="0" err="1" smtClean="0">
                <a:latin typeface="Times New Roman" panose="02020603050405020304" pitchFamily="18" charset="0"/>
                <a:ea typeface="Times New Roman" panose="02020603050405020304" pitchFamily="18" charset="0"/>
              </a:rPr>
              <a:t>Сәдуақасов </a:t>
            </a:r>
            <a:r>
              <a:rPr lang="ru-RU" sz="1200" dirty="0" smtClean="0">
                <a:latin typeface="Times New Roman" panose="02020603050405020304" pitchFamily="18" charset="0"/>
                <a:ea typeface="Times New Roman" panose="02020603050405020304" pitchFamily="18" charset="0"/>
              </a:rPr>
              <a:t>М</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27.</a:t>
            </a:r>
            <a:r>
              <a:rPr lang="ru-RU" sz="1200" dirty="0" smtClean="0">
                <a:latin typeface="Times New Roman" panose="02020603050405020304" pitchFamily="18" charset="0"/>
                <a:ea typeface="Times New Roman" panose="02020603050405020304" pitchFamily="18" charset="0"/>
              </a:rPr>
              <a:t>09.2022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11:50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14101</TotalTime>
  <Words>580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2448</cp:revision>
  <cp:lastPrinted>2021-07-01T07:38:07Z</cp:lastPrinted>
  <dcterms:created xsi:type="dcterms:W3CDTF">2018-03-27T06:03:00Z</dcterms:created>
  <dcterms:modified xsi:type="dcterms:W3CDTF">2022-09-27T09:02:46Z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