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27 қыркүйек</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қыркүйекке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872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88640"/>
            <a:ext cx="4680520" cy="1869743"/>
          </a:xfrm>
          <a:prstGeom prst="rect">
            <a:avLst/>
          </a:prstGeom>
        </p:spPr>
        <p:txBody>
          <a:bodyPr wrap="square">
            <a:spAutoFit/>
          </a:bodyPr>
          <a:lstStyle/>
          <a:p>
            <a:pPr lvl="0" algn="ctr"/>
            <a:r>
              <a:rPr lang="ru-RU" altLang="ru-RU" sz="1050" b="1" dirty="0" smtClean="0">
                <a:latin typeface="Times New Roman" pitchFamily="18" charset="0"/>
                <a:cs typeface="Times New Roman" pitchFamily="18" charset="0"/>
              </a:rPr>
              <a:t>Петропавл </a:t>
            </a:r>
            <a:r>
              <a:rPr lang="ru-RU" altLang="ru-RU" sz="1050" b="1" dirty="0" err="1" smtClean="0">
                <a:latin typeface="Times New Roman" pitchFamily="18" charset="0"/>
                <a:cs typeface="Times New Roman" pitchFamily="18" charset="0"/>
              </a:rPr>
              <a:t>қаласы бойынша</a:t>
            </a:r>
            <a:endParaRPr lang="ru-RU" altLang="ru-RU" sz="1050" b="1" dirty="0" smtClean="0">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28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27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28 </a:t>
            </a:r>
            <a:r>
              <a:rPr lang="kk-KZ" sz="1050" b="1" dirty="0" smtClean="0">
                <a:solidFill>
                  <a:srgbClr val="000000"/>
                </a:solidFill>
                <a:latin typeface="Times New Roman" pitchFamily="18" charset="0"/>
                <a:cs typeface="Times New Roman" pitchFamily="18" charset="0"/>
              </a:rPr>
              <a:t>қыркүйекке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Күндіз жауын-шашын (жаңбыр, қар, көктайғақ). Солтүстік-батыстан</a:t>
            </a:r>
            <a:r>
              <a:rPr lang="kk-KZ" sz="1050" dirty="0" smtClean="0"/>
              <a:t> </a:t>
            </a:r>
            <a:r>
              <a:rPr lang="kk-KZ" sz="1050" dirty="0" smtClean="0">
                <a:latin typeface="Times New Roman" pitchFamily="18" charset="0"/>
                <a:cs typeface="Times New Roman" pitchFamily="18" charset="0"/>
              </a:rPr>
              <a:t>жел соғады, күші </a:t>
            </a:r>
            <a:r>
              <a:rPr lang="en-US" sz="1050" dirty="0" smtClean="0">
                <a:latin typeface="Times New Roman" pitchFamily="18" charset="0"/>
                <a:cs typeface="Times New Roman" pitchFamily="18" charset="0"/>
              </a:rPr>
              <a:t>9-14</a:t>
            </a:r>
            <a:r>
              <a:rPr lang="kk-KZ" sz="1050" dirty="0" smtClean="0">
                <a:latin typeface="Times New Roman" pitchFamily="18" charset="0"/>
                <a:cs typeface="Times New Roman" pitchFamily="18" charset="0"/>
              </a:rPr>
              <a:t>,</a:t>
            </a:r>
            <a:r>
              <a:rPr lang="en-US" sz="105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күндіз екпіні </a:t>
            </a:r>
            <a:r>
              <a:rPr lang="en-US" sz="1050" dirty="0" smtClean="0"/>
              <a:t>15-20</a:t>
            </a:r>
            <a:r>
              <a:rPr lang="kk-KZ" sz="1050" dirty="0" smtClean="0"/>
              <a:t> </a:t>
            </a:r>
            <a:r>
              <a:rPr lang="kk-KZ" sz="1050" dirty="0" smtClean="0">
                <a:latin typeface="Times New Roman" pitchFamily="18" charset="0"/>
                <a:cs typeface="Times New Roman" pitchFamily="18" charset="0"/>
              </a:rPr>
              <a:t>м/с. Ауа температурасы түнде 2-4</a:t>
            </a:r>
            <a:r>
              <a:rPr lang="en-US" sz="1050" dirty="0" smtClean="0">
                <a:latin typeface="Times New Roman" pitchFamily="18" charset="0"/>
                <a:cs typeface="Times New Roman" pitchFamily="18" charset="0"/>
              </a:rPr>
              <a:t> </a:t>
            </a:r>
            <a:r>
              <a:rPr lang="kk-KZ" sz="1050" dirty="0" smtClean="0">
                <a:latin typeface="Times New Roman" pitchFamily="18" charset="0"/>
                <a:cs typeface="Times New Roman" pitchFamily="18" charset="0"/>
              </a:rPr>
              <a:t>градус аяз, </a:t>
            </a:r>
            <a:r>
              <a:rPr lang="kk-KZ" sz="1050" smtClean="0">
                <a:latin typeface="Times New Roman" pitchFamily="18" charset="0"/>
                <a:cs typeface="Times New Roman" pitchFamily="18" charset="0"/>
              </a:rPr>
              <a:t>күндіз 1-3 градус </a:t>
            </a:r>
            <a:r>
              <a:rPr lang="kk-KZ" sz="1050" dirty="0" smtClean="0">
                <a:latin typeface="Times New Roman" pitchFamily="18" charset="0"/>
                <a:cs typeface="Times New Roman" pitchFamily="18" charset="0"/>
              </a:rPr>
              <a:t>жылы.</a:t>
            </a:r>
            <a:endParaRPr lang="kk-KZ" sz="1050" dirty="0">
              <a:latin typeface="Times New Roman" pitchFamily="18" charset="0"/>
              <a:cs typeface="Times New Roman" pitchFamily="18" charset="0"/>
            </a:endParaRPr>
          </a:p>
          <a:p>
            <a:pPr algn="ct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29 </a:t>
            </a:r>
            <a:r>
              <a:rPr lang="kk-KZ" sz="1050" b="1" dirty="0" smtClean="0">
                <a:solidFill>
                  <a:srgbClr val="000000"/>
                </a:solidFill>
                <a:latin typeface="Times New Roman" pitchFamily="18" charset="0"/>
                <a:cs typeface="Times New Roman" pitchFamily="18" charset="0"/>
              </a:rPr>
              <a:t>қыркүйекке </a:t>
            </a:r>
            <a:r>
              <a:rPr lang="ru-RU" altLang="ru-RU" sz="1050" b="1" dirty="0" err="1" smtClean="0">
                <a:solidFill>
                  <a:srgbClr val="000000"/>
                </a:solidFill>
                <a:latin typeface="Times New Roman" pitchFamily="18" charset="0"/>
                <a:cs typeface="Times New Roman" pitchFamily="18" charset="0"/>
              </a:rPr>
              <a:t>ауа-райы</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болжамы</a:t>
            </a:r>
            <a:endParaRPr lang="ru-RU" altLang="ru-RU" sz="1050" b="1" dirty="0" smtClean="0">
              <a:solidFill>
                <a:srgbClr val="000000"/>
              </a:solidFill>
              <a:latin typeface="Times New Roman" pitchFamily="18" charset="0"/>
              <a:cs typeface="Times New Roman" pitchFamily="18" charset="0"/>
            </a:endParaRPr>
          </a:p>
          <a:p>
            <a:pPr algn="ctr"/>
            <a:r>
              <a:rPr lang="ru-RU" altLang="ru-RU" sz="1050" b="1" dirty="0" smtClean="0">
                <a:solidFill>
                  <a:srgbClr val="000000"/>
                </a:solidFill>
                <a:latin typeface="Times New Roman" pitchFamily="18" charset="0"/>
                <a:cs typeface="Times New Roman" pitchFamily="18" charset="0"/>
              </a:rPr>
              <a:t>2022 </a:t>
            </a:r>
            <a:r>
              <a:rPr lang="ru-RU" altLang="ru-RU" sz="1050" b="1" dirty="0" err="1" smtClean="0">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28 </a:t>
            </a:r>
            <a:r>
              <a:rPr lang="ru-RU" altLang="ru-RU" sz="1050" b="1" dirty="0" err="1" smtClean="0">
                <a:solidFill>
                  <a:srgbClr val="000000"/>
                </a:solidFill>
                <a:latin typeface="Times New Roman" pitchFamily="18" charset="0"/>
                <a:cs typeface="Times New Roman" pitchFamily="18" charset="0"/>
              </a:rPr>
              <a:t>қыркүйектен</a:t>
            </a:r>
            <a:r>
              <a:rPr lang="kk-KZ" altLang="ru-RU" sz="1050" b="1" dirty="0" smtClean="0">
                <a:solidFill>
                  <a:srgbClr val="000000"/>
                </a:solidFill>
                <a:latin typeface="Times New Roman" pitchFamily="18" charset="0"/>
                <a:cs typeface="Times New Roman" pitchFamily="18" charset="0"/>
              </a:rPr>
              <a:t> </a:t>
            </a:r>
            <a:r>
              <a:rPr lang="ru-RU" altLang="ru-RU" sz="1050" b="1" dirty="0" smtClean="0">
                <a:solidFill>
                  <a:srgbClr val="000000"/>
                </a:solidFill>
                <a:latin typeface="Times New Roman" pitchFamily="18" charset="0"/>
                <a:cs typeface="Times New Roman" pitchFamily="18" charset="0"/>
              </a:rPr>
              <a:t>21 </a:t>
            </a:r>
            <a:r>
              <a:rPr lang="ru-RU" altLang="ru-RU" sz="1050" b="1" dirty="0" err="1" smtClean="0">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29 </a:t>
            </a:r>
            <a:r>
              <a:rPr lang="kk-KZ" sz="1050" b="1" dirty="0" smtClean="0">
                <a:solidFill>
                  <a:srgbClr val="000000"/>
                </a:solidFill>
                <a:latin typeface="Times New Roman" pitchFamily="18" charset="0"/>
                <a:cs typeface="Times New Roman" pitchFamily="18" charset="0"/>
              </a:rPr>
              <a:t>қыркүйекке </a:t>
            </a:r>
            <a:r>
              <a:rPr lang="ru-RU" sz="1050" b="1" dirty="0" smtClean="0">
                <a:solidFill>
                  <a:srgbClr val="000000"/>
                </a:solidFill>
                <a:latin typeface="Times New Roman" pitchFamily="18" charset="0"/>
                <a:cs typeface="Times New Roman" pitchFamily="18" charset="0"/>
              </a:rPr>
              <a:t>09</a:t>
            </a:r>
            <a:r>
              <a:rPr lang="ru-RU" altLang="ru-RU" sz="1050" b="1" dirty="0" smtClean="0">
                <a:solidFill>
                  <a:srgbClr val="000000"/>
                </a:solidFill>
                <a:latin typeface="Times New Roman" pitchFamily="18" charset="0"/>
                <a:cs typeface="Times New Roman" pitchFamily="18" charset="0"/>
              </a:rPr>
              <a:t> </a:t>
            </a:r>
            <a:r>
              <a:rPr lang="ru-RU" altLang="ru-RU" sz="1050" b="1" dirty="0" err="1" smtClean="0">
                <a:solidFill>
                  <a:srgbClr val="000000"/>
                </a:solidFill>
                <a:latin typeface="Times New Roman" pitchFamily="18" charset="0"/>
                <a:cs typeface="Times New Roman" pitchFamily="18" charset="0"/>
              </a:rPr>
              <a:t>сағатқа дейін</a:t>
            </a:r>
            <a:r>
              <a:rPr lang="ru-RU" altLang="ru-RU" sz="1050" b="1" dirty="0" smtClean="0">
                <a:solidFill>
                  <a:srgbClr val="000000"/>
                </a:solidFill>
                <a:latin typeface="Times New Roman" pitchFamily="18" charset="0"/>
                <a:cs typeface="Times New Roman" pitchFamily="18" charset="0"/>
              </a:rPr>
              <a:t>   </a:t>
            </a:r>
            <a:endParaRPr lang="ru-RU" sz="1050" dirty="0" smtClean="0">
              <a:latin typeface="Times New Roman" pitchFamily="18" charset="0"/>
              <a:cs typeface="Times New Roman" pitchFamily="18" charset="0"/>
            </a:endParaRPr>
          </a:p>
          <a:p>
            <a:pPr indent="182563" algn="just"/>
            <a:r>
              <a:rPr lang="kk-KZ" sz="1050" dirty="0" smtClean="0">
                <a:latin typeface="Times New Roman" pitchFamily="18" charset="0"/>
                <a:cs typeface="Times New Roman" pitchFamily="18" charset="0"/>
              </a:rPr>
              <a:t>Жауын-шашынсыз. Солтүстік-батыстантан, солтүстіктен жел соғады, </a:t>
            </a:r>
            <a:r>
              <a:rPr lang="ru-RU" sz="1050" dirty="0" err="1" smtClean="0">
                <a:latin typeface="Times New Roman" pitchFamily="18" charset="0"/>
                <a:cs typeface="Times New Roman" pitchFamily="18" charset="0"/>
              </a:rPr>
              <a:t>күші </a:t>
            </a:r>
            <a:r>
              <a:rPr lang="ru-RU" sz="1050" dirty="0" smtClean="0">
                <a:latin typeface="Times New Roman" pitchFamily="18" charset="0"/>
                <a:cs typeface="Times New Roman" pitchFamily="18" charset="0"/>
              </a:rPr>
              <a:t>9-14 </a:t>
            </a:r>
            <a:r>
              <a:rPr lang="kk-KZ" sz="1050" dirty="0" smtClean="0">
                <a:latin typeface="Times New Roman" pitchFamily="18" charset="0"/>
                <a:cs typeface="Times New Roman" pitchFamily="18" charset="0"/>
              </a:rPr>
              <a:t>м/с</a:t>
            </a:r>
            <a:r>
              <a:rPr lang="kk-KZ"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Ауа</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температурасы</a:t>
            </a:r>
            <a:r>
              <a:rPr lang="ru-RU" sz="1050" dirty="0">
                <a:latin typeface="Times New Roman" pitchFamily="18" charset="0"/>
                <a:cs typeface="Times New Roman" pitchFamily="18" charset="0"/>
              </a:rPr>
              <a:t> </a:t>
            </a:r>
            <a:r>
              <a:rPr lang="ru-RU" sz="1050" dirty="0" err="1">
                <a:latin typeface="Times New Roman" pitchFamily="18" charset="0"/>
                <a:cs typeface="Times New Roman" pitchFamily="18" charset="0"/>
              </a:rPr>
              <a:t>түнде </a:t>
            </a:r>
            <a:r>
              <a:rPr lang="ru-RU" sz="1050" dirty="0" smtClean="0">
                <a:latin typeface="Times New Roman" pitchFamily="18" charset="0"/>
                <a:cs typeface="Times New Roman" pitchFamily="18" charset="0"/>
              </a:rPr>
              <a:t>4-6 градус </a:t>
            </a:r>
            <a:r>
              <a:rPr lang="ru-RU" sz="1050" dirty="0" err="1" smtClean="0">
                <a:latin typeface="Times New Roman" pitchFamily="18" charset="0"/>
                <a:cs typeface="Times New Roman" pitchFamily="18" charset="0"/>
              </a:rPr>
              <a:t>аяз</a:t>
            </a:r>
            <a:r>
              <a:rPr lang="ru-RU" sz="1050" dirty="0" smtClean="0">
                <a:latin typeface="Times New Roman" pitchFamily="18" charset="0"/>
                <a:cs typeface="Times New Roman" pitchFamily="18" charset="0"/>
              </a:rPr>
              <a:t>.</a:t>
            </a:r>
            <a:r>
              <a:rPr lang="ru-RU" altLang="en-US" sz="1050" dirty="0" smtClean="0">
                <a:solidFill>
                  <a:srgbClr val="000000"/>
                </a:solidFill>
                <a:latin typeface="Times New Roman" pitchFamily="18" charset="0"/>
                <a:cs typeface="Times New Roman" pitchFamily="18" charset="0"/>
                <a:sym typeface="+mn-ea"/>
              </a:rPr>
              <a:t> </a:t>
            </a:r>
            <a:endParaRPr lang="ru-RU" altLang="en-US" sz="105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4945062" y="2073756"/>
            <a:ext cx="4760466"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28, 29 </a:t>
            </a:r>
            <a:r>
              <a:rPr lang="ru-RU" sz="1100" dirty="0" err="1" smtClean="0">
                <a:solidFill>
                  <a:schemeClr val="tx1"/>
                </a:solidFill>
                <a:latin typeface="Times New Roman" panose="02020603050405020304" pitchFamily="18" charset="0"/>
                <a:cs typeface="Times New Roman" panose="02020603050405020304" pitchFamily="18" charset="0"/>
              </a:rPr>
              <a:t>қыркүйекке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140968"/>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17284" y="750921"/>
            <a:ext cx="4953000" cy="646331"/>
          </a:xfrm>
          <a:prstGeom prst="rect">
            <a:avLst/>
          </a:prstGeom>
        </p:spPr>
        <p:txBody>
          <a:bodyPr>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12983</TotalTime>
  <Words>571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2334</cp:revision>
  <cp:lastPrinted>2021-07-01T03:56:27Z</cp:lastPrinted>
  <dcterms:created xsi:type="dcterms:W3CDTF">2018-03-27T06:03:00Z</dcterms:created>
  <dcterms:modified xsi:type="dcterms:W3CDTF">2022-09-27T08:46:23Z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