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27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3-5, днем 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29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дождь. Ветер юго-восточный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320313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435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85992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сентября, ночью 29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13571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2431</cp:revision>
  <cp:lastPrinted>2021-02-03T11:37:00Z</cp:lastPrinted>
  <dcterms:created xsi:type="dcterms:W3CDTF">2018-03-27T06:03:00Z</dcterms:created>
  <dcterms:modified xsi:type="dcterms:W3CDTF">2022-09-27T08:45:11Z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