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82469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28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Переменная облачность, без осадков. Ветер северный 7-12 м/с. Температура воздуха ночью 7-9, днем 20-22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    Переменная облачность, без осадков. Ветер северный 7-12 м/с. Температура воздуха ночью 6-8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М. Садуакасов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27.09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:50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13617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2377</cp:revision>
  <cp:lastPrinted>2021-07-01T03:56:27Z</cp:lastPrinted>
  <dcterms:created xsi:type="dcterms:W3CDTF">2018-03-27T06:03:00Z</dcterms:created>
  <dcterms:modified xsi:type="dcterms:W3CDTF">2022-09-27T09:02:33Z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