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3156208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26143253"/>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619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4514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156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қыркүйекке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27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қыркүйектің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28 </a:t>
            </a:r>
            <a:r>
              <a:rPr lang="ru-RU" altLang="ru-RU" sz="1200" b="1" dirty="0" err="1" smtClean="0">
                <a:solidFill>
                  <a:prstClr val="black"/>
                </a:solidFill>
                <a:latin typeface="Times New Roman" panose="02020603050405020304" pitchFamily="18" charset="0"/>
                <a:cs typeface="Times New Roman" panose="02020603050405020304" pitchFamily="18" charset="0"/>
              </a:rPr>
              <a:t>қыркүйектің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 Күндіз жаңбыр. </a:t>
            </a:r>
            <a:r>
              <a:rPr lang="kk-KZ" sz="1200" dirty="0" smtClean="0">
                <a:latin typeface="Times New Roman" panose="02020603050405020304" pitchFamily="18" charset="0"/>
                <a:cs typeface="Times New Roman" panose="02020603050405020304" pitchFamily="18" charset="0"/>
              </a:rPr>
              <a:t>Жел оңтүстік-батыстан 5-10 </a:t>
            </a:r>
            <a:r>
              <a:rPr lang="kk-KZ" sz="1200" dirty="0" smtClean="0">
                <a:solidFill>
                  <a:prstClr val="black"/>
                </a:solidFill>
                <a:latin typeface="Times New Roman" pitchFamily="18" charset="0"/>
                <a:cs typeface="Times New Roman" pitchFamily="18" charset="0"/>
              </a:rPr>
              <a:t>м/с. Ауа температурасы түнде 5-7°, күндіз 13-15°</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29 қыркүйекке</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28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29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қыркүйектің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a:t>
            </a:r>
            <a:r>
              <a:rPr lang="ru-RU" sz="1200" b="1" dirty="0" smtClean="0">
                <a:solidFill>
                  <a:srgbClr val="000000"/>
                </a:solidFill>
                <a:latin typeface="Times New Roman" panose="02020603050405020304" pitchFamily="18" charset="0"/>
                <a:cs typeface="Times New Roman" panose="02020603050405020304" pitchFamily="18" charset="0"/>
                <a:sym typeface="+mn-ea"/>
              </a:rPr>
              <a:t>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Жаңбыр. Жел солтүстік-батыстан 5-10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0-2°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58832" y="218426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smtClean="0">
                <a:solidFill>
                  <a:prstClr val="black"/>
                </a:solidFill>
                <a:latin typeface="Times New Roman" panose="02020603050405020304" pitchFamily="18" charset="0"/>
                <a:cs typeface="Times New Roman" panose="02020603050405020304" pitchFamily="18" charset="0"/>
              </a:rPr>
              <a:t>қыркүйектен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err="1" smtClean="0">
                <a:solidFill>
                  <a:prstClr val="black"/>
                </a:solidFill>
                <a:latin typeface="Times New Roman" panose="02020603050405020304" pitchFamily="18" charset="0"/>
                <a:cs typeface="Times New Roman" panose="02020603050405020304" pitchFamily="18" charset="0"/>
              </a:rPr>
              <a:t>қыркүйекке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52478" y="32696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17949</TotalTime>
  <Words>581</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2549</cp:revision>
  <cp:lastPrinted>2021-07-01T03:56:27Z</cp:lastPrinted>
  <dcterms:created xsi:type="dcterms:W3CDTF">2018-03-27T06:03:00Z</dcterms:created>
  <dcterms:modified xsi:type="dcterms:W3CDTF">2022-09-27T08:58:46Z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