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01965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a:t>
                      </a:r>
                      <a:r>
                        <a:rPr lang="kk-KZ" altLang="zh-CN" sz="1200" b="1" i="0" baseline="0" dirty="0" smtClean="0">
                          <a:solidFill>
                            <a:schemeClr val="tx1"/>
                          </a:solidFill>
                          <a:latin typeface="Times New Roman" panose="02020603050405020304" pitchFamily="18" charset="0"/>
                          <a:cs typeface="Times New Roman" panose="02020603050405020304" pitchFamily="18" charset="0"/>
                        </a:rPr>
                        <a:t>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қыркүйек </a:t>
                      </a:r>
                      <a:r>
                        <a:rPr lang="kk-KZ" altLang="zh-CN" sz="1200" b="1" i="1"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28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9-11,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28</a:t>
            </a:r>
            <a:r>
              <a:rPr lang="kk-KZ" sz="1200" dirty="0" smtClean="0">
                <a:solidFill>
                  <a:schemeClr val="tx1"/>
                </a:solidFill>
                <a:latin typeface="Times New Roman" panose="02020603050405020304" pitchFamily="18" charset="0"/>
                <a:cs typeface="Times New Roman" panose="02020603050405020304" pitchFamily="18" charset="0"/>
              </a:rPr>
              <a:t>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28</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9945172"/>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13982</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2638</cp:revision>
  <cp:lastPrinted>2022-09-26T06:15:09Z</cp:lastPrinted>
  <dcterms:created xsi:type="dcterms:W3CDTF">2018-03-27T06:03:00Z</dcterms:created>
  <dcterms:modified xsi:type="dcterms:W3CDTF">2022-09-27T08:54:38Z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