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77593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7-12, утром и днем порывы 15-20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10-12°, днем 17-19°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3947" y="68405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18183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2514</cp:revision>
  <cp:lastPrinted>2021-10-18T15:52:53Z</cp:lastPrinted>
  <dcterms:created xsi:type="dcterms:W3CDTF">2018-03-27T06:03:00Z</dcterms:created>
  <dcterms:modified xsi:type="dcterms:W3CDTF">2022-09-26T09:14:08Z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