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күші 7-12 м/с. Ауа температурасы түнде 6-8, күндіз 13-15 градус жылы болады. </a:t>
            </a:r>
          </a:p>
          <a:p>
            <a:pPr lvl="0" algn="ctr"/>
            <a:r>
              <a:rPr lang="kk-KZ" sz="1200" b="1" dirty="0" smtClean="0">
                <a:solidFill>
                  <a:srgbClr val="000000"/>
                </a:solidFill>
                <a:latin typeface="Times New Roman" pitchFamily="18" charset="0"/>
                <a:cs typeface="Times New Roman" pitchFamily="18" charset="0"/>
              </a:rPr>
              <a:t>28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Солтүстік-батыстан жел соғады, күші 4-9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4-6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120120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2429</cp:revision>
  <cp:lastPrinted>2021-07-01T07:38:07Z</cp:lastPrinted>
  <dcterms:created xsi:type="dcterms:W3CDTF">2018-03-27T06:03:00Z</dcterms:created>
  <dcterms:modified xsi:type="dcterms:W3CDTF">2022-09-26T08:35:04Z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