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785723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27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дождь. Ветер западный 9-14 м/с. Температура воздуха ночью 3-5, днем 12-14 тепла. 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28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28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Осадки (дождь с переходом в мокрый снег). Ветер северный 9-14 м/с. Температура воздуха ночью 1-3 тепла.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27 сентября, ночью 28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17499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2785</cp:revision>
  <cp:lastPrinted>2021-11-30T05:55:24Z</cp:lastPrinted>
  <dcterms:created xsi:type="dcterms:W3CDTF">2018-03-27T06:03:00Z</dcterms:created>
  <dcterms:modified xsi:type="dcterms:W3CDTF">2022-09-26T09:03:42Z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