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538139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09 ч. 27 сентября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небольшой дождь, днем осадки (дождь с переходом в снег). Ветер 9-14, утром и днем порывы 15-20 м/с. Температура воздуха ночью и днем 6-8 тепла с дальнейшим понижением.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сентября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осадки (дождь с переходом в снег).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0-2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437656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14007</TotalTime>
  <Words>568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2339</cp:revision>
  <cp:lastPrinted>2021-07-01T03:56:27Z</cp:lastPrinted>
  <dcterms:created xsi:type="dcterms:W3CDTF">2018-03-27T06:03:00Z</dcterms:created>
  <dcterms:modified xsi:type="dcterms:W3CDTF">2022-09-26T09:44:11Z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