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      13 м/с. Температура воздуха ночью 8-10, днем 23-25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северо-западный          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1860817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970369" y="2935808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8429" y="60137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12897</TotalTime>
  <Words>572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2378</cp:revision>
  <cp:lastPrinted>2021-07-01T03:56:27Z</cp:lastPrinted>
  <dcterms:created xsi:type="dcterms:W3CDTF">2018-03-27T06:03:00Z</dcterms:created>
  <dcterms:modified xsi:type="dcterms:W3CDTF">2022-09-26T07:05:42Z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