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27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Переменная облачность, без осадков. Ветер западный, северо-западный 7-12 м/с. Температура воздуха ночью 8-10, днем 21-23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Переменная облачность, без осадков. Ветер северный, северо-восточный 5-10 м/с. Температура воздуха ночью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26.09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:48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13616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2375</cp:revision>
  <cp:lastPrinted>2021-07-01T03:56:27Z</cp:lastPrinted>
  <dcterms:created xsi:type="dcterms:W3CDTF">2018-03-27T06:03:00Z</dcterms:created>
  <dcterms:modified xsi:type="dcterms:W3CDTF">2022-09-26T08:55:20Z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