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327173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юго-западный, южный 2-7 м/с. Температура воздуха ночью 5-7, днем 15-17 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26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27 сентября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15420</TotalTime>
  <Words>562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2712</cp:revision>
  <cp:lastPrinted>2021-07-01T03:56:27Z</cp:lastPrinted>
  <dcterms:created xsi:type="dcterms:W3CDTF">2018-03-27T06:03:00Z</dcterms:created>
  <dcterms:modified xsi:type="dcterms:W3CDTF">2022-09-26T09:16:00Z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