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496909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 сентябрь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26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27 сентября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 с переходом в снег). Ветер северо-западный, северный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27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сентября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сентября, ночью 28 сентября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15462</TotalTime>
  <Words>577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2439</cp:revision>
  <cp:lastPrinted>2021-07-01T03:56:27Z</cp:lastPrinted>
  <dcterms:created xsi:type="dcterms:W3CDTF">2018-03-27T06:03:00Z</dcterms:created>
  <dcterms:modified xsi:type="dcterms:W3CDTF">2022-09-26T08:53:48Z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