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BDD2103E-A6A6-496A-9337-B5B00B827BC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28861665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EB4E72-55DF-4021-A722-90BE1E6BAD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25B24-ECA7-4837-87AC-1E633FC110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0991D6-48CA-4F4F-8474-B916A6EBE2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FB7EA5-042D-4CA0-AD88-4D724085E4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7D4B79-C53A-4180-ADAE-6B501A61409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0A6B1A-43AC-4509-A476-29CD39C0B8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9C915B-73B4-44C1-BBE9-F71F83AE9E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2585B8-1F6F-4787-B1CF-284810A0DE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A100E8-C828-4633-85BC-AFBFE25F497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EAE0EB-C051-4693-915B-E8EB7B766E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23CFA-266E-438C-89F0-1143854F08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848B4F1A-C2C6-43E3-9FD4-894F59F5467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269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26 сентября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27 сентября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26 сентября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27 сентября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ночью 15-17, днем 24-26 тепла. </a:t>
            </a:r>
          </a:p>
          <a:p>
            <a:pPr algn="just"/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28 сентября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27 сентября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28 сентября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</a:t>
            </a:r>
            <a:r>
              <a:rPr lang="kk-KZ">
                <a:solidFill>
                  <a:schemeClr val="tx1"/>
                </a:solidFill>
              </a:rPr>
              <a:t>без осадков</a:t>
            </a:r>
            <a:r>
              <a:rPr lang="ru-RU">
                <a:solidFill>
                  <a:schemeClr val="tx1"/>
                </a:solidFill>
              </a:rPr>
              <a:t>. Ветер северо-западный 7-12 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10-12</a:t>
            </a:r>
            <a:r>
              <a:rPr lang="ru-RU">
                <a:solidFill>
                  <a:schemeClr val="tx1"/>
                </a:solidFill>
              </a:rPr>
              <a:t>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27 сентября, ночью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8 сентября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26 сентября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/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164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185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84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6474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1,3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296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210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3473688"/>
            <a:ext cx="4824412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000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sz="1000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sz="1000" dirty="0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1 – </a:t>
            </a:r>
            <a:r>
              <a:rPr lang="ru-RU" sz="1000" dirty="0" err="1">
                <a:solidFill>
                  <a:schemeClr val="tx1"/>
                </a:solidFill>
              </a:rPr>
              <a:t>терр</a:t>
            </a:r>
            <a:r>
              <a:rPr lang="ru-RU" sz="1000" dirty="0">
                <a:solidFill>
                  <a:schemeClr val="tx1"/>
                </a:solidFill>
              </a:rPr>
              <a:t>. Казахского национального университета </a:t>
            </a:r>
            <a:r>
              <a:rPr lang="ru-RU" sz="1000" dirty="0" err="1">
                <a:solidFill>
                  <a:schemeClr val="tx1"/>
                </a:solidFill>
              </a:rPr>
              <a:t>им.Аль-Фараби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ru-RU" altLang="ru-RU" sz="1000" dirty="0">
                <a:solidFill>
                  <a:schemeClr val="tx1"/>
                </a:solidFill>
              </a:rPr>
              <a:t>№ 2 –</a:t>
            </a:r>
            <a:r>
              <a:rPr lang="ru-RU" sz="1000" dirty="0" err="1">
                <a:solidFill>
                  <a:schemeClr val="tx1"/>
                </a:solidFill>
              </a:rPr>
              <a:t>Бурундайское</a:t>
            </a:r>
            <a:r>
              <a:rPr lang="ru-RU" sz="1000" dirty="0">
                <a:solidFill>
                  <a:schemeClr val="tx1"/>
                </a:solidFill>
              </a:rPr>
              <a:t> автохозяйство, улица Аэродромная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ru-RU" altLang="ru-RU" sz="1000" dirty="0">
                <a:solidFill>
                  <a:schemeClr val="tx1"/>
                </a:solidFill>
              </a:rPr>
              <a:t>№ 3 – </a:t>
            </a:r>
            <a:r>
              <a:rPr lang="ru-RU" sz="1000" dirty="0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4 – </a:t>
            </a:r>
            <a:r>
              <a:rPr lang="ru-RU" sz="1000" dirty="0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</a:t>
            </a:r>
            <a:r>
              <a:rPr lang="en-US" altLang="ru-RU" sz="1000" dirty="0">
                <a:solidFill>
                  <a:schemeClr val="tx1"/>
                </a:solidFill>
              </a:rPr>
              <a:t>5</a:t>
            </a:r>
            <a:r>
              <a:rPr lang="ru-RU" altLang="ru-RU" sz="1000" dirty="0">
                <a:solidFill>
                  <a:schemeClr val="tx1"/>
                </a:solidFill>
              </a:rPr>
              <a:t> –</a:t>
            </a:r>
            <a:r>
              <a:rPr lang="en-US" altLang="ru-RU" sz="1000" dirty="0">
                <a:solidFill>
                  <a:schemeClr val="tx1"/>
                </a:solidFill>
              </a:rPr>
              <a:t> </a:t>
            </a:r>
            <a:r>
              <a:rPr lang="ru-RU" sz="1000" dirty="0">
                <a:solidFill>
                  <a:schemeClr val="tx1"/>
                </a:solidFill>
              </a:rPr>
              <a:t>ледовая арена «</a:t>
            </a:r>
            <a:r>
              <a:rPr lang="ru-RU" sz="1000" dirty="0" err="1">
                <a:solidFill>
                  <a:schemeClr val="tx1"/>
                </a:solidFill>
              </a:rPr>
              <a:t>Халык</a:t>
            </a:r>
            <a:r>
              <a:rPr lang="ru-RU" sz="1000" dirty="0">
                <a:solidFill>
                  <a:schemeClr val="tx1"/>
                </a:solidFill>
              </a:rPr>
              <a:t> арена», микрорайон «</a:t>
            </a:r>
            <a:r>
              <a:rPr lang="ru-RU" sz="1000" dirty="0" err="1">
                <a:solidFill>
                  <a:schemeClr val="tx1"/>
                </a:solidFill>
              </a:rPr>
              <a:t>Думан</a:t>
            </a:r>
            <a:r>
              <a:rPr lang="ru-RU" sz="100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</a:t>
            </a:r>
            <a:r>
              <a:rPr lang="en-US" altLang="ru-RU" sz="1000" dirty="0">
                <a:solidFill>
                  <a:schemeClr val="tx1"/>
                </a:solidFill>
              </a:rPr>
              <a:t>6</a:t>
            </a:r>
            <a:r>
              <a:rPr lang="ru-RU" altLang="ru-RU" sz="1000" dirty="0">
                <a:solidFill>
                  <a:schemeClr val="tx1"/>
                </a:solidFill>
              </a:rPr>
              <a:t> – </a:t>
            </a:r>
            <a:r>
              <a:rPr lang="ru-RU" sz="1000" dirty="0" err="1">
                <a:solidFill>
                  <a:schemeClr val="tx1"/>
                </a:solidFill>
              </a:rPr>
              <a:t>терр</a:t>
            </a:r>
            <a:r>
              <a:rPr lang="ru-RU" sz="1000" dirty="0">
                <a:solidFill>
                  <a:schemeClr val="tx1"/>
                </a:solidFill>
              </a:rPr>
              <a:t>. </a:t>
            </a:r>
            <a:r>
              <a:rPr lang="ru-RU" sz="1000" dirty="0" err="1">
                <a:solidFill>
                  <a:schemeClr val="tx1"/>
                </a:solidFill>
              </a:rPr>
              <a:t>Жетысуского</a:t>
            </a:r>
            <a:r>
              <a:rPr lang="ru-RU" sz="1000" dirty="0">
                <a:solidFill>
                  <a:schemeClr val="tx1"/>
                </a:solidFill>
              </a:rPr>
              <a:t> </a:t>
            </a:r>
            <a:r>
              <a:rPr lang="kk-KZ" sz="1000" dirty="0">
                <a:solidFill>
                  <a:schemeClr val="tx1"/>
                </a:solidFill>
              </a:rPr>
              <a:t>акимата</a:t>
            </a:r>
            <a:r>
              <a:rPr lang="ru-RU" sz="1000" dirty="0">
                <a:solidFill>
                  <a:schemeClr val="tx1"/>
                </a:solidFill>
              </a:rPr>
              <a:t>, микрорайон «</a:t>
            </a:r>
            <a:r>
              <a:rPr lang="ru-RU" sz="1000" dirty="0" err="1">
                <a:solidFill>
                  <a:schemeClr val="tx1"/>
                </a:solidFill>
              </a:rPr>
              <a:t>Кулагер</a:t>
            </a:r>
            <a:r>
              <a:rPr lang="ru-RU" sz="100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2</a:t>
            </a:r>
            <a:r>
              <a:rPr lang="en-US" altLang="ru-RU" sz="1000" dirty="0">
                <a:solidFill>
                  <a:schemeClr val="tx1"/>
                </a:solidFill>
              </a:rPr>
              <a:t>7</a:t>
            </a:r>
            <a:r>
              <a:rPr lang="ru-RU" altLang="ru-RU" sz="1000" dirty="0">
                <a:solidFill>
                  <a:schemeClr val="tx1"/>
                </a:solidFill>
              </a:rPr>
              <a:t> –</a:t>
            </a:r>
            <a:r>
              <a:rPr lang="en-US" altLang="ru-RU" sz="1000" dirty="0">
                <a:solidFill>
                  <a:schemeClr val="tx1"/>
                </a:solidFill>
              </a:rPr>
              <a:t> </a:t>
            </a:r>
            <a:r>
              <a:rPr lang="ru-RU" sz="1000" dirty="0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2</a:t>
            </a:r>
            <a:r>
              <a:rPr lang="en-US" altLang="ru-RU" sz="1000" dirty="0">
                <a:solidFill>
                  <a:schemeClr val="tx1"/>
                </a:solidFill>
              </a:rPr>
              <a:t>8 –  </a:t>
            </a:r>
            <a:r>
              <a:rPr lang="ru-RU" sz="1000" dirty="0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 sz="1000" dirty="0">
                <a:solidFill>
                  <a:schemeClr val="tx1"/>
                </a:solidFill>
              </a:rPr>
              <a:t>ул. Ахметова, 50</a:t>
            </a:r>
            <a:endParaRPr lang="en-US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2</a:t>
            </a:r>
            <a:r>
              <a:rPr lang="en-US" altLang="ru-RU" sz="1000" dirty="0">
                <a:solidFill>
                  <a:schemeClr val="tx1"/>
                </a:solidFill>
              </a:rPr>
              <a:t>9 –  </a:t>
            </a:r>
            <a:r>
              <a:rPr lang="ru-RU" sz="1000" dirty="0">
                <a:solidFill>
                  <a:schemeClr val="tx1"/>
                </a:solidFill>
              </a:rPr>
              <a:t>РУВД </a:t>
            </a:r>
            <a:r>
              <a:rPr lang="ru-RU" sz="1000" dirty="0" err="1">
                <a:solidFill>
                  <a:schemeClr val="tx1"/>
                </a:solidFill>
              </a:rPr>
              <a:t>Турскибского</a:t>
            </a:r>
            <a:r>
              <a:rPr lang="ru-RU" sz="1000" dirty="0">
                <a:solidFill>
                  <a:schemeClr val="tx1"/>
                </a:solidFill>
              </a:rPr>
              <a:t> района, ул. Р. </a:t>
            </a:r>
            <a:r>
              <a:rPr lang="ru-RU" sz="1000" dirty="0" err="1">
                <a:solidFill>
                  <a:schemeClr val="tx1"/>
                </a:solidFill>
              </a:rPr>
              <a:t>Зорге,14</a:t>
            </a:r>
            <a:endParaRPr lang="en-US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3</a:t>
            </a:r>
            <a:r>
              <a:rPr lang="en-US" altLang="ru-RU" sz="1000" dirty="0">
                <a:solidFill>
                  <a:schemeClr val="tx1"/>
                </a:solidFill>
              </a:rPr>
              <a:t>0 – </a:t>
            </a:r>
            <a:r>
              <a:rPr lang="ru-RU" sz="1000" dirty="0">
                <a:solidFill>
                  <a:schemeClr val="tx1"/>
                </a:solidFill>
              </a:rPr>
              <a:t>м-н «</a:t>
            </a:r>
            <a:r>
              <a:rPr lang="ru-RU" sz="1000" dirty="0" err="1">
                <a:solidFill>
                  <a:schemeClr val="tx1"/>
                </a:solidFill>
              </a:rPr>
              <a:t>Шанырак</a:t>
            </a:r>
            <a:r>
              <a:rPr lang="ru-RU" sz="1000" dirty="0">
                <a:solidFill>
                  <a:schemeClr val="tx1"/>
                </a:solidFill>
              </a:rPr>
              <a:t>», школа №26, ул. </a:t>
            </a:r>
            <a:r>
              <a:rPr lang="ru-RU" sz="1000" dirty="0" err="1">
                <a:solidFill>
                  <a:schemeClr val="tx1"/>
                </a:solidFill>
              </a:rPr>
              <a:t>Жанкожа</a:t>
            </a:r>
            <a:r>
              <a:rPr lang="ru-RU" sz="1000" dirty="0">
                <a:solidFill>
                  <a:schemeClr val="tx1"/>
                </a:solidFill>
              </a:rPr>
              <a:t> батыра, 202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31</a:t>
            </a:r>
            <a:r>
              <a:rPr lang="en-US" altLang="ru-RU" sz="1000" dirty="0">
                <a:solidFill>
                  <a:schemeClr val="tx1"/>
                </a:solidFill>
              </a:rPr>
              <a:t> – </a:t>
            </a:r>
            <a:r>
              <a:rPr lang="ru-RU" sz="1000" dirty="0" err="1">
                <a:solidFill>
                  <a:schemeClr val="tx1"/>
                </a:solidFill>
              </a:rPr>
              <a:t>пр.Аль-Фараби</a:t>
            </a:r>
            <a:r>
              <a:rPr lang="ru-RU" sz="1000" dirty="0">
                <a:solidFill>
                  <a:schemeClr val="tx1"/>
                </a:solidFill>
              </a:rPr>
              <a:t>, угол </a:t>
            </a:r>
            <a:r>
              <a:rPr lang="ru-RU" sz="1000" dirty="0" err="1">
                <a:solidFill>
                  <a:schemeClr val="tx1"/>
                </a:solidFill>
              </a:rPr>
              <a:t>ул.Навои</a:t>
            </a:r>
            <a:r>
              <a:rPr lang="ru-RU" sz="1000" dirty="0">
                <a:solidFill>
                  <a:schemeClr val="tx1"/>
                </a:solidFill>
              </a:rPr>
              <a:t>, м-н Орбита (территория Дендропарка АО «</a:t>
            </a:r>
            <a:r>
              <a:rPr lang="ru-RU" sz="1000" dirty="0" err="1">
                <a:solidFill>
                  <a:schemeClr val="tx1"/>
                </a:solidFill>
              </a:rPr>
              <a:t>Зеленстрой</a:t>
            </a:r>
            <a:r>
              <a:rPr lang="ru-RU" sz="1000" dirty="0">
                <a:solidFill>
                  <a:schemeClr val="tx1"/>
                </a:solidFill>
              </a:rPr>
              <a:t>»)</a:t>
            </a:r>
          </a:p>
          <a:p>
            <a:r>
              <a:rPr lang="kk-KZ" sz="1000" i="1" dirty="0">
                <a:solidFill>
                  <a:schemeClr val="tx1"/>
                </a:solidFill>
              </a:rPr>
              <a:t>№1 -</a:t>
            </a:r>
            <a:r>
              <a:rPr lang="kk-KZ" sz="1000" dirty="0">
                <a:solidFill>
                  <a:schemeClr val="tx1"/>
                </a:solidFill>
              </a:rPr>
              <a:t> </a:t>
            </a:r>
            <a:r>
              <a:rPr lang="ru-RU" sz="1000" i="1" dirty="0">
                <a:solidFill>
                  <a:schemeClr val="tx1"/>
                </a:solidFill>
              </a:rPr>
              <a:t>ул. Амангельды, угол ул. </a:t>
            </a:r>
            <a:r>
              <a:rPr lang="ru-RU" sz="1000" i="1" dirty="0" err="1">
                <a:solidFill>
                  <a:schemeClr val="tx1"/>
                </a:solidFill>
              </a:rPr>
              <a:t>Сатпаева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ru-RU" sz="1000" i="1" dirty="0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№12 - </a:t>
            </a:r>
            <a:r>
              <a:rPr lang="ru-RU" sz="1000" i="1" dirty="0">
                <a:solidFill>
                  <a:schemeClr val="tx1"/>
                </a:solidFill>
              </a:rPr>
              <a:t>пр. </a:t>
            </a:r>
            <a:r>
              <a:rPr lang="ru-RU" sz="1000" i="1" dirty="0" err="1">
                <a:solidFill>
                  <a:schemeClr val="tx1"/>
                </a:solidFill>
              </a:rPr>
              <a:t>Райымбека</a:t>
            </a:r>
            <a:r>
              <a:rPr lang="ru-RU" sz="1000" i="1" dirty="0">
                <a:solidFill>
                  <a:schemeClr val="tx1"/>
                </a:solidFill>
              </a:rPr>
              <a:t>, угол ул. </a:t>
            </a:r>
            <a:r>
              <a:rPr lang="ru-RU" sz="1000" i="1" dirty="0" err="1">
                <a:solidFill>
                  <a:schemeClr val="tx1"/>
                </a:solidFill>
              </a:rPr>
              <a:t>Наурызбай</a:t>
            </a:r>
            <a:r>
              <a:rPr lang="ru-RU" sz="1000" i="1" dirty="0">
                <a:solidFill>
                  <a:schemeClr val="tx1"/>
                </a:solidFill>
              </a:rPr>
              <a:t> батыра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№16 - </a:t>
            </a:r>
            <a:r>
              <a:rPr lang="ru-RU" sz="1000" i="1" dirty="0">
                <a:solidFill>
                  <a:schemeClr val="tx1"/>
                </a:solidFill>
              </a:rPr>
              <a:t>м-н </a:t>
            </a:r>
            <a:r>
              <a:rPr lang="ru-RU" sz="1000" i="1" dirty="0" err="1">
                <a:solidFill>
                  <a:schemeClr val="tx1"/>
                </a:solidFill>
              </a:rPr>
              <a:t>Айнабулак</a:t>
            </a:r>
            <a:r>
              <a:rPr lang="ru-RU" sz="1000" i="1" dirty="0">
                <a:solidFill>
                  <a:schemeClr val="tx1"/>
                </a:solidFill>
              </a:rPr>
              <a:t>-3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№25 -</a:t>
            </a:r>
            <a:r>
              <a:rPr lang="kk-KZ" sz="1000" dirty="0">
                <a:solidFill>
                  <a:schemeClr val="tx1"/>
                </a:solidFill>
              </a:rPr>
              <a:t> </a:t>
            </a:r>
            <a:r>
              <a:rPr lang="ru-RU" sz="1000" i="1" dirty="0">
                <a:solidFill>
                  <a:schemeClr val="tx1"/>
                </a:solidFill>
              </a:rPr>
              <a:t>м-н Аксай-3, ул. </a:t>
            </a:r>
            <a:r>
              <a:rPr lang="ru-RU" sz="1000" i="1" dirty="0" err="1">
                <a:solidFill>
                  <a:schemeClr val="tx1"/>
                </a:solidFill>
              </a:rPr>
              <a:t>Маречека</a:t>
            </a:r>
            <a:r>
              <a:rPr lang="ru-RU" sz="1000" i="1" dirty="0">
                <a:solidFill>
                  <a:schemeClr val="tx1"/>
                </a:solidFill>
              </a:rPr>
              <a:t>, угол ул. </a:t>
            </a:r>
            <a:r>
              <a:rPr lang="ru-RU" sz="1000" i="1" dirty="0" err="1">
                <a:solidFill>
                  <a:schemeClr val="tx1"/>
                </a:solidFill>
              </a:rPr>
              <a:t>Б.Момышулы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№26 - </a:t>
            </a:r>
            <a:r>
              <a:rPr lang="ru-RU" sz="1000" i="1" dirty="0">
                <a:solidFill>
                  <a:schemeClr val="tx1"/>
                </a:solidFill>
              </a:rPr>
              <a:t>м-н </a:t>
            </a:r>
            <a:r>
              <a:rPr lang="ru-RU" sz="1000" i="1" dirty="0" err="1">
                <a:solidFill>
                  <a:schemeClr val="tx1"/>
                </a:solidFill>
              </a:rPr>
              <a:t>Тастак</a:t>
            </a:r>
            <a:r>
              <a:rPr lang="ru-RU" sz="1000" i="1" dirty="0">
                <a:solidFill>
                  <a:schemeClr val="tx1"/>
                </a:solidFill>
              </a:rPr>
              <a:t>-1, ул. Толе </a:t>
            </a:r>
            <a:r>
              <a:rPr lang="ru-RU" sz="1000" i="1" dirty="0" err="1">
                <a:solidFill>
                  <a:schemeClr val="tx1"/>
                </a:solidFill>
              </a:rPr>
              <a:t>би</a:t>
            </a:r>
            <a:r>
              <a:rPr lang="ru-RU" sz="1000" i="1" dirty="0">
                <a:solidFill>
                  <a:schemeClr val="tx1"/>
                </a:solidFill>
              </a:rPr>
              <a:t>, 249, </a:t>
            </a:r>
            <a:r>
              <a:rPr lang="ru-RU" sz="1000" i="1" dirty="0" err="1">
                <a:solidFill>
                  <a:schemeClr val="tx1"/>
                </a:solidFill>
              </a:rPr>
              <a:t>ГУ</a:t>
            </a:r>
            <a:r>
              <a:rPr lang="ru-RU" sz="1000" i="1" dirty="0">
                <a:solidFill>
                  <a:schemeClr val="tx1"/>
                </a:solidFill>
              </a:rPr>
              <a:t> «городская детская поликлиника №8»</a:t>
            </a:r>
            <a:r>
              <a:rPr lang="kk-KZ" sz="1000" i="1" dirty="0">
                <a:solidFill>
                  <a:schemeClr val="tx1"/>
                </a:solidFill>
              </a:rPr>
              <a:t>.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 dirty="0">
                <a:solidFill>
                  <a:srgbClr val="000000"/>
                </a:solidFill>
                <a:cs typeface="Times New Roman" panose="02020603050405020304" pitchFamily="18" charset="0"/>
              </a:rPr>
              <a:t>Қабдуалиева М.С.</a:t>
            </a:r>
            <a:endParaRPr lang="ru-RU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32499" y="623103"/>
            <a:ext cx="473953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14407</TotalTime>
  <Words>775</Words>
  <Application>Microsoft Office PowerPoint</Application>
  <PresentationFormat>Лист A4 (210x297 мм)</PresentationFormat>
  <Paragraphs>114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2695</cp:revision>
  <cp:lastPrinted>2021-07-01T09:11:30Z</cp:lastPrinted>
  <dcterms:created xsi:type="dcterms:W3CDTF">2018-03-27T06:03:00Z</dcterms:created>
  <dcterms:modified xsi:type="dcterms:W3CDTF">2022-09-26T09:00:09Z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