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762216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621636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rPr>
                        <a:t>84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Түнде жаңбыр.</a:t>
            </a:r>
            <a:r>
              <a:rPr lang="kk-KZ" sz="1200" dirty="0" smtClean="0">
                <a:latin typeface="Times New Roman" panose="02020603050405020304" pitchFamily="18" charset="0"/>
                <a:cs typeface="Times New Roman" panose="02020603050405020304" pitchFamily="18" charset="0"/>
              </a:rPr>
              <a:t> Жел батыстан, солтүстік-батыстан 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9-11°, күндіз 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a:t>
            </a:r>
            <a:r>
              <a:rPr lang="kk-KZ" sz="1200" dirty="0" smtClean="0">
                <a:latin typeface="Times New Roman" panose="02020603050405020304" pitchFamily="18" charset="0"/>
                <a:cs typeface="Times New Roman" panose="02020603050405020304" pitchFamily="18" charset="0"/>
              </a:rPr>
              <a:t>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16462</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2468</cp:revision>
  <cp:lastPrinted>2021-07-01T03:56:27Z</cp:lastPrinted>
  <dcterms:created xsi:type="dcterms:W3CDTF">2018-03-27T06:03:00Z</dcterms:created>
  <dcterms:modified xsi:type="dcterms:W3CDTF">2022-09-26T09:09:55Z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