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6" d="100"/>
          <a:sy n="76" d="100"/>
        </p:scale>
        <p:origin x="186" y="6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18653651"/>
              </p:ext>
            </p:extLst>
          </p:nvPr>
        </p:nvGraphicFramePr>
        <p:xfrm>
          <a:off x="307975" y="2588895"/>
          <a:ext cx="4465638" cy="23622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269 </a:t>
                      </a:r>
                      <a:r>
                        <a:rPr lang="ru-RU" altLang="x-none" sz="1600" b="1" i="1" dirty="0" err="1" smtClean="0">
                          <a:solidFill>
                            <a:srgbClr val="002060"/>
                          </a:solidFill>
                          <a:latin typeface="Times New Roman" panose="02020603050405020304" pitchFamily="18" charset="0"/>
                          <a:cs typeface="Times New Roman" panose="02020603050405020304" pitchFamily="18" charset="0"/>
                        </a:rPr>
                        <a:t>КҮНДЕЛІКТІ</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26 қыркүйек</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53000" y="114301"/>
            <a:ext cx="4752928" cy="2308324"/>
          </a:xfrm>
          <a:prstGeom prst="rect">
            <a:avLst/>
          </a:prstGeom>
        </p:spPr>
        <p:txBody>
          <a:bodyPr wrap="square">
            <a:spAutoFit/>
          </a:bodyPr>
          <a:lstStyle/>
          <a:p>
            <a:pPr lvl="0" algn="ct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27 </a:t>
            </a:r>
            <a:r>
              <a:rPr lang="ru-RU" altLang="ru-RU" sz="1200" b="1" dirty="0">
                <a:latin typeface="Times New Roman" panose="02020603050405020304" pitchFamily="18" charset="0"/>
                <a:cs typeface="Times New Roman" panose="02020603050405020304" pitchFamily="18" charset="0"/>
              </a:rPr>
              <a:t>қыркүйек</a:t>
            </a:r>
          </a:p>
          <a:p>
            <a:pPr lvl="0" algn="ctr"/>
            <a:r>
              <a:rPr lang="kk-KZ" altLang="ru-RU" sz="1200" b="1" dirty="0" smtClean="0">
                <a:latin typeface="Times New Roman" panose="02020603050405020304" pitchFamily="18" charset="0"/>
                <a:cs typeface="Times New Roman" panose="02020603050405020304" pitchFamily="18" charset="0"/>
              </a:rPr>
              <a:t>   26 </a:t>
            </a:r>
            <a:r>
              <a:rPr lang="kk-KZ" altLang="ru-RU" sz="1200" b="1" dirty="0">
                <a:latin typeface="Times New Roman" panose="02020603050405020304" pitchFamily="18" charset="0"/>
                <a:cs typeface="Times New Roman" panose="02020603050405020304" pitchFamily="18" charset="0"/>
              </a:rPr>
              <a:t>қыркүйек 2022 </a:t>
            </a:r>
            <a:r>
              <a:rPr lang="kk-KZ" altLang="ru-RU" sz="1200" b="1" dirty="0" smtClean="0">
                <a:latin typeface="Times New Roman" panose="02020603050405020304" pitchFamily="18" charset="0"/>
                <a:cs typeface="Times New Roman" panose="02020603050405020304" pitchFamily="18" charset="0"/>
              </a:rPr>
              <a:t>ж. сағ. 21-ден </a:t>
            </a:r>
            <a:r>
              <a:rPr lang="ru-RU" altLang="ru-RU" sz="1200" b="1" dirty="0" smtClean="0">
                <a:latin typeface="Times New Roman" panose="02020603050405020304" pitchFamily="18" charset="0"/>
                <a:cs typeface="Times New Roman" panose="02020603050405020304" pitchFamily="18" charset="0"/>
              </a:rPr>
              <a:t>27 қыркүйек </a:t>
            </a:r>
            <a:r>
              <a:rPr lang="kk-KZ" altLang="ru-RU" sz="1200" b="1" dirty="0" smtClean="0">
                <a:latin typeface="Times New Roman" panose="02020603050405020304" pitchFamily="18" charset="0"/>
                <a:cs typeface="Times New Roman" panose="02020603050405020304" pitchFamily="18" charset="0"/>
              </a:rPr>
              <a:t>2022 ж. сағ. 21 дейін</a:t>
            </a:r>
          </a:p>
          <a:p>
            <a:pPr lvl="0"/>
            <a:r>
              <a:rPr lang="ru-RU" sz="1200" dirty="0" smtClean="0">
                <a:latin typeface="Times New Roman" panose="02020603050405020304" pitchFamily="18" charset="0"/>
                <a:cs typeface="Times New Roman" panose="02020603050405020304" pitchFamily="18" charset="0"/>
              </a:rPr>
              <a:t>Жауын-шашын (</a:t>
            </a:r>
            <a:r>
              <a:rPr lang="kk-KZ" sz="1200" dirty="0" smtClean="0">
                <a:latin typeface="Times New Roman" panose="02020603050405020304" pitchFamily="18" charset="0"/>
                <a:cs typeface="Times New Roman" panose="02020603050405020304" pitchFamily="18" charset="0"/>
              </a:rPr>
              <a:t>соңы қарға айналатын жаңбыр</a:t>
            </a:r>
            <a:r>
              <a:rPr lang="ru-RU" sz="1200" dirty="0" smtClean="0">
                <a:latin typeface="Times New Roman" panose="02020603050405020304" pitchFamily="18" charset="0"/>
                <a:cs typeface="Times New Roman" panose="02020603050405020304" pitchFamily="18" charset="0"/>
              </a:rPr>
              <a:t>)</a:t>
            </a:r>
            <a:r>
              <a:rPr lang="kk-KZ" sz="1200" dirty="0" smtClean="0">
                <a:solidFill>
                  <a:prstClr val="black"/>
                </a:solidFill>
                <a:latin typeface="Times New Roman" panose="02020603050405020304" pitchFamily="18" charset="0"/>
                <a:cs typeface="Times New Roman" panose="02020603050405020304" pitchFamily="18" charset="0"/>
              </a:rPr>
              <a:t>. Сол</a:t>
            </a:r>
            <a:r>
              <a:rPr lang="kk-KZ" sz="1200" dirty="0" smtClean="0">
                <a:latin typeface="Times New Roman" panose="02020603050405020304" pitchFamily="18" charset="0"/>
                <a:cs typeface="Times New Roman" panose="02020603050405020304" pitchFamily="18" charset="0"/>
              </a:rPr>
              <a:t>түстік-батыстан, солтүстіктен соғатын жел, </a:t>
            </a:r>
            <a:r>
              <a:rPr lang="kk-KZ" sz="1200" dirty="0">
                <a:latin typeface="Times New Roman" panose="02020603050405020304" pitchFamily="18" charset="0"/>
                <a:cs typeface="Times New Roman" panose="02020603050405020304" pitchFamily="18" charset="0"/>
              </a:rPr>
              <a:t>күші </a:t>
            </a:r>
            <a:r>
              <a:rPr lang="kk-KZ" sz="1200" dirty="0" smtClean="0">
                <a:latin typeface="Times New Roman" panose="02020603050405020304" pitchFamily="18" charset="0"/>
                <a:cs typeface="Times New Roman" panose="02020603050405020304" pitchFamily="18" charset="0"/>
              </a:rPr>
              <a:t>9-14 </a:t>
            </a:r>
            <a:r>
              <a:rPr lang="kk-KZ" sz="1200" dirty="0">
                <a:latin typeface="Times New Roman" panose="02020603050405020304" pitchFamily="18" charset="0"/>
                <a:cs typeface="Times New Roman" panose="02020603050405020304" pitchFamily="18" charset="0"/>
              </a:rPr>
              <a:t>м/с</a:t>
            </a:r>
            <a:r>
              <a:rPr lang="kk-KZ" sz="1200" dirty="0" smtClean="0">
                <a:latin typeface="Times New Roman" panose="02020603050405020304" pitchFamily="18" charset="0"/>
                <a:cs typeface="Times New Roman" panose="02020603050405020304" pitchFamily="18" charset="0"/>
              </a:rPr>
              <a:t>.</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Ауа температурасы түнде </a:t>
            </a:r>
            <a:r>
              <a:rPr lang="kk-KZ" sz="1200" dirty="0" smtClean="0">
                <a:solidFill>
                  <a:prstClr val="black"/>
                </a:solidFill>
                <a:latin typeface="Times New Roman" panose="02020603050405020304" pitchFamily="18" charset="0"/>
                <a:cs typeface="Times New Roman" panose="02020603050405020304" pitchFamily="18" charset="0"/>
              </a:rPr>
              <a:t>1-3, </a:t>
            </a:r>
            <a:r>
              <a:rPr lang="kk-KZ" sz="1200" dirty="0">
                <a:solidFill>
                  <a:prstClr val="black"/>
                </a:solidFill>
                <a:latin typeface="Times New Roman" panose="02020603050405020304" pitchFamily="18" charset="0"/>
                <a:cs typeface="Times New Roman" panose="02020603050405020304" pitchFamily="18" charset="0"/>
              </a:rPr>
              <a:t>күндіз </a:t>
            </a:r>
            <a:r>
              <a:rPr lang="kk-KZ" sz="1200" dirty="0" smtClean="0">
                <a:solidFill>
                  <a:prstClr val="black"/>
                </a:solidFill>
                <a:latin typeface="Times New Roman" panose="02020603050405020304" pitchFamily="18" charset="0"/>
                <a:cs typeface="Times New Roman" panose="02020603050405020304" pitchFamily="18" charset="0"/>
              </a:rPr>
              <a:t>5-7 </a:t>
            </a:r>
            <a:r>
              <a:rPr lang="kk-KZ" sz="1200" dirty="0">
                <a:solidFill>
                  <a:prstClr val="black"/>
                </a:solidFill>
                <a:latin typeface="Times New Roman" panose="02020603050405020304" pitchFamily="18" charset="0"/>
                <a:cs typeface="Times New Roman" panose="02020603050405020304" pitchFamily="18" charset="0"/>
              </a:rPr>
              <a:t>жылы.</a:t>
            </a:r>
            <a:endParaRPr lang="kk-KZ" sz="1200" dirty="0" smtClean="0">
              <a:latin typeface="Times New Roman" panose="02020603050405020304" pitchFamily="18" charset="0"/>
              <a:cs typeface="Times New Roman" panose="02020603050405020304" pitchFamily="18" charset="0"/>
            </a:endParaRPr>
          </a:p>
          <a:p>
            <a:pPr lvl="0" algn="ctr"/>
            <a:r>
              <a:rPr lang="kk-KZ" sz="1200" b="1" dirty="0" smtClean="0">
                <a:latin typeface="Times New Roman" panose="02020603050405020304" pitchFamily="18" charset="0"/>
                <a:cs typeface="Times New Roman" panose="02020603050405020304" pitchFamily="18" charset="0"/>
              </a:rPr>
              <a:t>2022 жылғы 28 қыркүйек</a:t>
            </a:r>
            <a:endParaRPr lang="kk-KZ" sz="1200" b="1" dirty="0">
              <a:latin typeface="Times New Roman" panose="02020603050405020304" pitchFamily="18" charset="0"/>
              <a:cs typeface="Times New Roman" panose="02020603050405020304" pitchFamily="18" charset="0"/>
            </a:endParaRPr>
          </a:p>
          <a:p>
            <a:pPr lvl="0" algn="ctr"/>
            <a:r>
              <a:rPr lang="ru-RU" sz="1200" b="1" dirty="0" smtClean="0">
                <a:latin typeface="Times New Roman" panose="02020603050405020304" pitchFamily="18" charset="0"/>
                <a:cs typeface="Times New Roman" panose="02020603050405020304" pitchFamily="18" charset="0"/>
              </a:rPr>
              <a:t>27 қыркүйек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21-ден </a:t>
            </a:r>
            <a:r>
              <a:rPr lang="ru-RU" sz="1200" b="1" dirty="0" err="1" smtClean="0">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28 </a:t>
            </a:r>
            <a:r>
              <a:rPr lang="kk-KZ" sz="1200" b="1" dirty="0">
                <a:latin typeface="Times New Roman" panose="02020603050405020304" pitchFamily="18" charset="0"/>
                <a:cs typeface="Times New Roman" panose="02020603050405020304" pitchFamily="18" charset="0"/>
              </a:rPr>
              <a:t>қыркүйек</a:t>
            </a:r>
          </a:p>
          <a:p>
            <a:pPr lvl="0" algn="ct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09-ға </a:t>
            </a:r>
            <a:r>
              <a:rPr lang="ru-RU" sz="1200" b="1" dirty="0" err="1" smtClean="0">
                <a:latin typeface="Times New Roman" panose="02020603050405020304" pitchFamily="18" charset="0"/>
                <a:cs typeface="Times New Roman" panose="02020603050405020304" pitchFamily="18" charset="0"/>
              </a:rPr>
              <a:t>дейін</a:t>
            </a:r>
            <a:r>
              <a:rPr lang="ru-RU" sz="1200" b="1" dirty="0" smtClean="0">
                <a:latin typeface="Times New Roman" panose="02020603050405020304" pitchFamily="18" charset="0"/>
                <a:cs typeface="Times New Roman" panose="02020603050405020304" pitchFamily="18" charset="0"/>
              </a:rPr>
              <a:t> </a:t>
            </a:r>
          </a:p>
          <a:p>
            <a:pPr lvl="0"/>
            <a:r>
              <a:rPr lang="ru-RU" sz="1200" dirty="0" err="1" smtClean="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С</a:t>
            </a:r>
            <a:r>
              <a:rPr lang="kk-KZ" sz="1200" dirty="0" smtClean="0">
                <a:latin typeface="Times New Roman" panose="02020603050405020304" pitchFamily="18" charset="0"/>
                <a:cs typeface="Times New Roman" panose="02020603050405020304" pitchFamily="18" charset="0"/>
              </a:rPr>
              <a:t>олтүстіктен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соғатын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0-2 </a:t>
            </a:r>
            <a:r>
              <a:rPr lang="ru-RU" sz="1200" dirty="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635987153"/>
              </p:ext>
            </p:extLst>
          </p:nvPr>
        </p:nvGraphicFramePr>
        <p:xfrm>
          <a:off x="5021266" y="4534534"/>
          <a:ext cx="4667576" cy="1893753"/>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3071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144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21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0,04</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910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56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45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3652201443"/>
              </p:ext>
            </p:extLst>
          </p:nvPr>
        </p:nvGraphicFramePr>
        <p:xfrm>
          <a:off x="4973638" y="6464130"/>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0965" y="4037026"/>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26 </a:t>
            </a:r>
            <a:r>
              <a:rPr lang="ru-RU" altLang="ru-RU" sz="1200" b="1" dirty="0" err="1" smtClean="0">
                <a:latin typeface="Times New Roman" panose="02020603050405020304" pitchFamily="18" charset="0"/>
                <a:cs typeface="Times New Roman" panose="02020603050405020304" pitchFamily="18" charset="0"/>
              </a:rPr>
              <a:t>қыркүйекте</a:t>
            </a:r>
            <a:endParaRPr lang="ru-RU" altLang="ru-RU" sz="1200" b="1" dirty="0">
              <a:latin typeface="Times New Roman" panose="02020603050405020304" pitchFamily="18" charset="0"/>
              <a:cs typeface="Times New Roman" panose="02020603050405020304" pitchFamily="18" charset="0"/>
            </a:endParaRP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88924" y="375355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80965" y="2553227"/>
            <a:ext cx="4667576" cy="120032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kk-KZ" sz="1200" dirty="0" smtClean="0">
                <a:solidFill>
                  <a:schemeClr val="tx1"/>
                </a:solidFill>
                <a:latin typeface="Times New Roman" panose="02020603050405020304" pitchFamily="18" charset="0"/>
                <a:cs typeface="Times New Roman" panose="02020603050405020304" pitchFamily="18" charset="0"/>
              </a:rPr>
              <a:t>27 </a:t>
            </a:r>
            <a:r>
              <a:rPr lang="kk-KZ" sz="1200" dirty="0">
                <a:solidFill>
                  <a:schemeClr val="tx1"/>
                </a:solidFill>
                <a:latin typeface="Times New Roman" panose="02020603050405020304" pitchFamily="18" charset="0"/>
                <a:cs typeface="Times New Roman" panose="02020603050405020304" pitchFamily="18" charset="0"/>
              </a:rPr>
              <a:t>қыркүйек</a:t>
            </a:r>
            <a:r>
              <a:rPr lang="ru-RU" sz="1200" dirty="0">
                <a:solidFill>
                  <a:schemeClr val="tx1"/>
                </a:solidFill>
                <a:latin typeface="Times New Roman" panose="02020603050405020304" pitchFamily="18" charset="0"/>
                <a:cs typeface="Times New Roman" panose="02020603050405020304" pitchFamily="18" charset="0"/>
              </a:rPr>
              <a:t>, 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28 </a:t>
            </a:r>
            <a:r>
              <a:rPr lang="ru-RU" sz="1200" dirty="0" err="1">
                <a:solidFill>
                  <a:schemeClr val="tx1"/>
                </a:solidFill>
                <a:latin typeface="Times New Roman" panose="02020603050405020304" pitchFamily="18" charset="0"/>
                <a:cs typeface="Times New Roman" panose="02020603050405020304" pitchFamily="18" charset="0"/>
              </a:rPr>
              <a:t>қыркүйек</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Жалпы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жоғарылауы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a:p>
            <a:pPr algn="just"/>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28589" y="4659557"/>
            <a:ext cx="4794304"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922" y="4521817"/>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Қабдуалиева М.С.</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864712609"/>
              </p:ext>
            </p:extLst>
          </p:nvPr>
        </p:nvGraphicFramePr>
        <p:xfrm>
          <a:off x="5331002" y="548496"/>
          <a:ext cx="4167505" cy="804672"/>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0,13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14686</TotalTime>
  <Words>566</Words>
  <Application>Microsoft Office PowerPoint</Application>
  <PresentationFormat>Лист A4 (210x297 мм)</PresentationFormat>
  <Paragraphs>98</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2499</cp:revision>
  <cp:lastPrinted>2021-07-01T07:38:07Z</cp:lastPrinted>
  <dcterms:created xsi:type="dcterms:W3CDTF">2018-03-27T06:03:00Z</dcterms:created>
  <dcterms:modified xsi:type="dcterms:W3CDTF">2022-09-26T08:53:51Z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