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утром и днем небольшой дождь. Ветер юго-западный 9-14 м/с. Температура воздуха ночью 10-12, днем 22-24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28 сентября2022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13673</TotalTime>
  <Words>541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2568</cp:revision>
  <cp:lastPrinted>2021-07-01T03:56:27Z</cp:lastPrinted>
  <dcterms:created xsi:type="dcterms:W3CDTF">2018-03-27T06:03:00Z</dcterms:created>
  <dcterms:modified xsi:type="dcterms:W3CDTF">2022-09-26T09:21:56Z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