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824105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27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26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27</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28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27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291719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7263" y="30484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5338" y="238237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28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14651</TotalTime>
  <Words>622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2443</cp:revision>
  <cp:lastPrinted>2021-07-01T07:38:07Z</cp:lastPrinted>
  <dcterms:created xsi:type="dcterms:W3CDTF">2018-03-27T06:03:00Z</dcterms:created>
  <dcterms:modified xsi:type="dcterms:W3CDTF">2022-09-26T08:51:49Z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