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495920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421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           Без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сентября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северо-западный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9-11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38291" y="6169542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13969</TotalTime>
  <Words>580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2630</cp:revision>
  <cp:lastPrinted>2022-09-26T06:12:39Z</cp:lastPrinted>
  <dcterms:created xsi:type="dcterms:W3CDTF">2018-03-27T06:03:00Z</dcterms:created>
  <dcterms:modified xsi:type="dcterms:W3CDTF">2022-09-26T07:01:53Z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