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7BE991A-B003-42FA-B807-6B2F315C1927}"/>
    <pc:docChg chg="modSld">
      <pc:chgData name="Moldir Kabdualieva" userId="df42278df007c026" providerId="LiveId" clId="{77BE991A-B003-42FA-B807-6B2F315C1927}" dt="2022-09-24T08:16:25.238" v="86" actId="20577"/>
      <pc:docMkLst>
        <pc:docMk/>
      </pc:docMkLst>
      <pc:sldChg chg="modSp mod">
        <pc:chgData name="Moldir Kabdualieva" userId="df42278df007c026" providerId="LiveId" clId="{77BE991A-B003-42FA-B807-6B2F315C1927}" dt="2022-09-24T08:15:46.832" v="35" actId="20577"/>
        <pc:sldMkLst>
          <pc:docMk/>
          <pc:sldMk cId="0" sldId="261"/>
        </pc:sldMkLst>
        <pc:graphicFrameChg chg="modGraphic">
          <ac:chgData name="Moldir Kabdualieva" userId="df42278df007c026" providerId="LiveId" clId="{77BE991A-B003-42FA-B807-6B2F315C1927}" dt="2022-09-24T08:15:46.832" v="35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modSp mod">
        <pc:chgData name="Moldir Kabdualieva" userId="df42278df007c026" providerId="LiveId" clId="{77BE991A-B003-42FA-B807-6B2F315C1927}" dt="2022-09-24T08:16:25.238" v="86" actId="20577"/>
        <pc:sldMkLst>
          <pc:docMk/>
          <pc:sldMk cId="334028445" sldId="265"/>
        </pc:sldMkLst>
        <pc:spChg chg="mod">
          <ac:chgData name="Moldir Kabdualieva" userId="df42278df007c026" providerId="LiveId" clId="{77BE991A-B003-42FA-B807-6B2F315C1927}" dt="2022-09-24T08:16:25.238" v="86" actId="20577"/>
          <ac:spMkLst>
            <pc:docMk/>
            <pc:sldMk cId="334028445" sldId="265"/>
            <ac:spMk id="19" creationId="{00000000-0000-0000-0000-000000000000}"/>
          </ac:spMkLst>
        </pc:spChg>
        <pc:spChg chg="mod">
          <ac:chgData name="Moldir Kabdualieva" userId="df42278df007c026" providerId="LiveId" clId="{77BE991A-B003-42FA-B807-6B2F315C1927}" dt="2022-09-24T08:16:17.611" v="70" actId="20577"/>
          <ac:spMkLst>
            <pc:docMk/>
            <pc:sldMk cId="334028445" sldId="265"/>
            <ac:spMk id="20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mailto:rse.kazhydromet@gmail.com" TargetMode="External"/><Relationship Id="rId2" Type="http://schemas.openxmlformats.org/officeDocument/2006/relationships/hyperlink" Target="mailto:pressmeteo@gmail.com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349119735"/>
              </p:ext>
            </p:extLst>
          </p:nvPr>
        </p:nvGraphicFramePr>
        <p:xfrm>
          <a:off x="307975" y="2493653"/>
          <a:ext cx="4465638" cy="239268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8554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№267</a:t>
                      </a: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en-US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Талдыкорган</a:t>
                      </a:r>
                      <a:endParaRPr lang="en-US" altLang="x-none" sz="1200" b="1" i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52999" y="3514455"/>
            <a:ext cx="4808538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сентября </a:t>
            </a:r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295447"/>
              </p:ext>
            </p:extLst>
          </p:nvPr>
        </p:nvGraphicFramePr>
        <p:xfrm>
          <a:off x="5024438" y="4000504"/>
          <a:ext cx="4637064" cy="2499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770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07129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29165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237439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785236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1409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146116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0,8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  <a:tr h="151094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Аммиак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53000" y="0"/>
            <a:ext cx="480853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itchFamily="18" charset="0"/>
                <a:cs typeface="Times New Roman" pitchFamily="18" charset="0"/>
              </a:rPr>
              <a:t>Талдыкорган</a:t>
            </a:r>
            <a:endParaRPr lang="ru-RU" altLang="ru-RU" sz="1200" b="1" dirty="0">
              <a:latin typeface="Times New Roman" pitchFamily="18" charset="0"/>
              <a:cs typeface="Times New Roman" pitchFamily="18" charset="0"/>
            </a:endParaRPr>
          </a:p>
          <a:p>
            <a:pPr lvl="0" algn="ctr"/>
            <a:r>
              <a:rPr lang="ru-RU" altLang="ru-RU" sz="12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 25 сентября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24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21 ч. 25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2022 г.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5-10 м/с. Температура воздуха ночью 7-9, днем 28-30 тепла.</a:t>
            </a:r>
          </a:p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На 26 сентября</a:t>
            </a:r>
          </a:p>
          <a:p>
            <a:pPr lvl="0"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С 21 ч. 25</a:t>
            </a:r>
            <a:r>
              <a:rPr lang="ru-RU" altLang="ru-RU" sz="1200" b="1" dirty="0">
                <a:latin typeface="Times New Roman" pitchFamily="18" charset="0"/>
                <a:cs typeface="Times New Roman" pitchFamily="18" charset="0"/>
              </a:rPr>
              <a:t> сентября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  <a:sym typeface="+mn-ea"/>
              </a:rPr>
              <a:t>по 09 ч. 26 сентября2022 г.</a:t>
            </a:r>
            <a:endParaRPr lang="en-US" sz="1200" b="1" dirty="0">
              <a:latin typeface="Times New Roman" pitchFamily="18" charset="0"/>
              <a:cs typeface="Times New Roman" pitchFamily="18" charset="0"/>
              <a:sym typeface="+mn-ea"/>
            </a:endParaRP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Переменная облачность, без осадков. Ветер северо-восточный 3-8 м/с. Температура воздуха 8-10 тепла.</a:t>
            </a: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3"/>
          <p:cNvSpPr txBox="1"/>
          <p:nvPr/>
        </p:nvSpPr>
        <p:spPr>
          <a:xfrm>
            <a:off x="5024438" y="3129520"/>
            <a:ext cx="4680169" cy="276999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1, 2, 3 степени НМУ отсутствует</a:t>
            </a:r>
          </a:p>
        </p:txBody>
      </p:sp>
      <p:sp>
        <p:nvSpPr>
          <p:cNvPr id="22" name="TextBox 13"/>
          <p:cNvSpPr txBox="1"/>
          <p:nvPr/>
        </p:nvSpPr>
        <p:spPr>
          <a:xfrm>
            <a:off x="5024438" y="2051142"/>
            <a:ext cx="4681537" cy="1015663"/>
          </a:xfrm>
          <a:prstGeom prst="rect">
            <a:avLst/>
          </a:prstGeom>
          <a:solidFill>
            <a:srgbClr val="92D050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182563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</a:t>
            </a:r>
            <a:r>
              <a:rPr lang="en-US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, </a:t>
            </a:r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ночью 26 сентября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метеорологические условия будут способствовать рассеиванию загрязняющих веществ в атмосфере города. </a:t>
            </a:r>
          </a:p>
          <a:p>
            <a:pPr indent="182563"/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В целом по городу ожидается пониженный уровень загрязнения воздуха.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128587" y="246084"/>
            <a:ext cx="482441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128588" y="4582057"/>
            <a:ext cx="4870159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Талдыкорган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2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ул. Гагарина, 216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ул.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Конаева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32</a:t>
            </a:r>
          </a:p>
        </p:txBody>
      </p:sp>
      <p:sp>
        <p:nvSpPr>
          <p:cNvPr id="23" name="Прямоугольник 13"/>
          <p:cNvSpPr/>
          <p:nvPr/>
        </p:nvSpPr>
        <p:spPr>
          <a:xfrm>
            <a:off x="4952999" y="70712"/>
            <a:ext cx="4824413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07817" y="4412527"/>
            <a:ext cx="4294957" cy="1739588"/>
            <a:chOff x="523875" y="3990378"/>
            <a:chExt cx="4294957" cy="1907967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4116802539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2"/>
                          </a:rPr>
                          <a:t>pressmeteo@gmail.com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79-83-35, 79-83-39</a:t>
                        </a: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  <a:hlinkClick r:id="rId3"/>
                          </a:rPr>
                          <a:t>rse.kazhydromet@gmail.com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215069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819" y="3990378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195744" y="6099411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907533192"/>
              </p:ext>
            </p:extLst>
          </p:nvPr>
        </p:nvGraphicFramePr>
        <p:xfrm>
          <a:off x="4997911" y="532675"/>
          <a:ext cx="4704359" cy="775020"/>
        </p:xfrm>
        <a:graphic>
          <a:graphicData uri="http://schemas.openxmlformats.org/drawingml/2006/table">
            <a:tbl>
              <a:tblPr/>
              <a:tblGrid>
                <a:gridCol w="10345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977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09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0,08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76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0,08 ≤ Р &lt; 0,24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03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0,24 ≤ Р &lt;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36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1" name="Прямоугольник 30"/>
          <p:cNvSpPr/>
          <p:nvPr/>
        </p:nvSpPr>
        <p:spPr>
          <a:xfrm>
            <a:off x="4953000" y="1341760"/>
            <a:ext cx="480853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4966465" y="2172757"/>
            <a:ext cx="47861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3" name="Таблица 32"/>
          <p:cNvGraphicFramePr/>
          <p:nvPr>
            <p:extLst>
              <p:ext uri="{D42A27DB-BD31-4B8C-83A1-F6EECF244321}">
                <p14:modId xmlns:p14="http://schemas.microsoft.com/office/powerpoint/2010/main" val="4008680492"/>
              </p:ext>
            </p:extLst>
          </p:nvPr>
        </p:nvGraphicFramePr>
        <p:xfrm>
          <a:off x="5017189" y="2434239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4" name="TextBox 33"/>
          <p:cNvSpPr txBox="1"/>
          <p:nvPr/>
        </p:nvSpPr>
        <p:spPr>
          <a:xfrm>
            <a:off x="4966466" y="4659938"/>
            <a:ext cx="47861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749C2F8-23C3-4A95-A976-9FB1B6BA7313}"/>
              </a:ext>
            </a:extLst>
          </p:cNvPr>
          <p:cNvSpPr txBox="1"/>
          <p:nvPr/>
        </p:nvSpPr>
        <p:spPr>
          <a:xfrm>
            <a:off x="112712" y="555447"/>
            <a:ext cx="481018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отсутствуют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13672</TotalTime>
  <Words>595</Words>
  <Application>Microsoft Office PowerPoint</Application>
  <PresentationFormat>Лист A4 (210x297 мм)</PresentationFormat>
  <Paragraphs>106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2563</cp:revision>
  <cp:lastPrinted>2021-07-01T03:56:27Z</cp:lastPrinted>
  <dcterms:created xsi:type="dcterms:W3CDTF">2018-03-27T06:03:00Z</dcterms:created>
  <dcterms:modified xsi:type="dcterms:W3CDTF">2022-09-24T08:16:25Z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