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91AFE6-6CDB-4D71-82BF-057529CDB950}" v="1" dt="2022-09-24T08:39:07.74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391AFE6-6CDB-4D71-82BF-057529CDB950}"/>
    <pc:docChg chg="modSld">
      <pc:chgData name="Moldir Kabdualieva" userId="df42278df007c026" providerId="LiveId" clId="{D391AFE6-6CDB-4D71-82BF-057529CDB950}" dt="2022-09-24T08:39:38.081" v="41" actId="20577"/>
      <pc:docMkLst>
        <pc:docMk/>
      </pc:docMkLst>
      <pc:sldChg chg="modSp mod">
        <pc:chgData name="Moldir Kabdualieva" userId="df42278df007c026" providerId="LiveId" clId="{D391AFE6-6CDB-4D71-82BF-057529CDB950}" dt="2022-09-24T08:39:24.978" v="25" actId="20577"/>
        <pc:sldMkLst>
          <pc:docMk/>
          <pc:sldMk cId="0" sldId="261"/>
        </pc:sldMkLst>
        <pc:spChg chg="mod">
          <ac:chgData name="Moldir Kabdualieva" userId="df42278df007c026" providerId="LiveId" clId="{D391AFE6-6CDB-4D71-82BF-057529CDB950}" dt="2022-09-24T08:39:24.978" v="25" actId="20577"/>
          <ac:spMkLst>
            <pc:docMk/>
            <pc:sldMk cId="0" sldId="261"/>
            <ac:spMk id="14" creationId="{00000000-0000-0000-0000-000000000000}"/>
          </ac:spMkLst>
        </pc:spChg>
        <pc:spChg chg="mod">
          <ac:chgData name="Moldir Kabdualieva" userId="df42278df007c026" providerId="LiveId" clId="{D391AFE6-6CDB-4D71-82BF-057529CDB950}" dt="2022-09-24T08:39:11.329" v="1" actId="207"/>
          <ac:spMkLst>
            <pc:docMk/>
            <pc:sldMk cId="0" sldId="261"/>
            <ac:spMk id="22" creationId="{00000000-0000-0000-0000-000000000000}"/>
          </ac:spMkLst>
        </pc:spChg>
        <pc:spChg chg="mod">
          <ac:chgData name="Moldir Kabdualieva" userId="df42278df007c026" providerId="LiveId" clId="{D391AFE6-6CDB-4D71-82BF-057529CDB950}" dt="2022-09-24T08:39:13.273" v="2" actId="207"/>
          <ac:spMkLst>
            <pc:docMk/>
            <pc:sldMk cId="0" sldId="261"/>
            <ac:spMk id="23" creationId="{00000000-0000-0000-0000-000000000000}"/>
          </ac:spMkLst>
        </pc:spChg>
        <pc:graphicFrameChg chg="mod">
          <ac:chgData name="Moldir Kabdualieva" userId="df42278df007c026" providerId="LiveId" clId="{D391AFE6-6CDB-4D71-82BF-057529CDB950}" dt="2022-09-24T08:39:07.749" v="0"/>
          <ac:graphicFrameMkLst>
            <pc:docMk/>
            <pc:sldMk cId="0" sldId="261"/>
            <ac:graphicFrameMk id="15" creationId="{94CC0974-E1E4-47F3-9A8B-49A879A3B96B}"/>
          </ac:graphicFrameMkLst>
        </pc:graphicFrameChg>
      </pc:sldChg>
      <pc:sldChg chg="modSp mod">
        <pc:chgData name="Moldir Kabdualieva" userId="df42278df007c026" providerId="LiveId" clId="{D391AFE6-6CDB-4D71-82BF-057529CDB950}" dt="2022-09-24T08:39:38.081" v="41" actId="20577"/>
        <pc:sldMkLst>
          <pc:docMk/>
          <pc:sldMk cId="334028445" sldId="265"/>
        </pc:sldMkLst>
        <pc:spChg chg="mod">
          <ac:chgData name="Moldir Kabdualieva" userId="df42278df007c026" providerId="LiveId" clId="{D391AFE6-6CDB-4D71-82BF-057529CDB950}" dt="2022-09-24T08:39:38.081" v="4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№267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86190"/>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7135453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492990"/>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25 </a:t>
            </a:r>
            <a:r>
              <a:rPr lang="kk-KZ" altLang="ru-RU" sz="1200" b="1" dirty="0">
                <a:latin typeface="Times New Roman" panose="02020603050405020304" pitchFamily="18" charset="0"/>
                <a:cs typeface="Times New Roman" panose="02020603050405020304" pitchFamily="18" charset="0"/>
              </a:rPr>
              <a:t>қыркүйекке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24 қыркүйектен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25</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қыркүйекке</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Аздаған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Оңтүстік-шығыстан жел соғады, күші 3-8 м/с. Ауа температурасы түнде 16-18, күндіз 32-34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26 қыркүйекке</a:t>
            </a:r>
          </a:p>
          <a:p>
            <a:pPr indent="182563" algn="ctr"/>
            <a:r>
              <a:rPr lang="kk-KZ" altLang="ru-RU" sz="1200" b="1" dirty="0">
                <a:latin typeface="Times New Roman" pitchFamily="18" charset="0"/>
                <a:cs typeface="Times New Roman" pitchFamily="18" charset="0"/>
              </a:rPr>
              <a:t>2022 ж. 21 сағ. 25 қыркүйектен 09 сағ. 26 қыркүйекке</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Аздаған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Оңтүстік-шығыстан жел соғады, күші 3-8 м/с. Ауа температурасы 16-18 градус жылы болады.</a:t>
            </a:r>
            <a:endParaRPr lang="ru-RU" sz="1200" dirty="0">
              <a:latin typeface="Times New Roman" pitchFamily="18" charset="0"/>
              <a:cs typeface="Times New Roman" pitchFamily="18" charset="0"/>
            </a:endParaRPr>
          </a:p>
        </p:txBody>
      </p:sp>
      <p:sp>
        <p:nvSpPr>
          <p:cNvPr id="20" name="TextBox 13"/>
          <p:cNvSpPr txBox="1"/>
          <p:nvPr/>
        </p:nvSpPr>
        <p:spPr>
          <a:xfrm>
            <a:off x="5013604" y="3214686"/>
            <a:ext cx="4680169" cy="276999"/>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4438" y="2643182"/>
            <a:ext cx="4669335" cy="1015663"/>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01 </a:t>
            </a:r>
            <a:r>
              <a:rPr lang="ru-RU" sz="1200" dirty="0" err="1">
                <a:solidFill>
                  <a:schemeClr val="tx1"/>
                </a:solidFill>
                <a:latin typeface="Times New Roman" panose="02020603050405020304" pitchFamily="18" charset="0"/>
                <a:cs typeface="Times New Roman" panose="02020603050405020304" pitchFamily="18" charset="0"/>
              </a:rPr>
              <a:t>маусым</a:t>
            </a:r>
            <a:r>
              <a:rPr lang="ru-RU" sz="1200" dirty="0">
                <a:solidFill>
                  <a:schemeClr val="tx1"/>
                </a:solidFill>
                <a:latin typeface="Times New Roman" panose="02020603050405020304" pitchFamily="18" charset="0"/>
                <a:cs typeface="Times New Roman" panose="02020603050405020304" pitchFamily="18" charset="0"/>
              </a:rPr>
              <a:t>, 02 </a:t>
            </a:r>
            <a:r>
              <a:rPr lang="ru-RU" sz="1200" dirty="0" err="1">
                <a:solidFill>
                  <a:schemeClr val="tx1"/>
                </a:solidFill>
                <a:latin typeface="Times New Roman" panose="02020603050405020304" pitchFamily="18" charset="0"/>
                <a:cs typeface="Times New Roman" panose="02020603050405020304" pitchFamily="18" charset="0"/>
              </a:rPr>
              <a:t>маусымға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жинақталуына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2" name="TextBox 13"/>
          <p:cNvSpPr txBox="1"/>
          <p:nvPr/>
        </p:nvSpPr>
        <p:spPr>
          <a:xfrm>
            <a:off x="5024438" y="2571744"/>
            <a:ext cx="4680169"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25 </a:t>
            </a:r>
            <a:r>
              <a:rPr lang="ru-RU" sz="1200" dirty="0" err="1">
                <a:solidFill>
                  <a:schemeClr val="tx1"/>
                </a:solidFill>
                <a:latin typeface="Times New Roman" panose="02020603050405020304" pitchFamily="18" charset="0"/>
                <a:cs typeface="Times New Roman" panose="02020603050405020304" pitchFamily="18" charset="0"/>
              </a:rPr>
              <a:t>қыркүйекте</a:t>
            </a:r>
            <a:r>
              <a:rPr lang="ru-RU" sz="1200" dirty="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қыркүйекке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24438" y="3571876"/>
            <a:ext cx="4680169" cy="276999"/>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pic>
        <p:nvPicPr>
          <p:cNvPr id="25" name="~PP1336.WAV">
            <a:hlinkClick r:id="" action="ppaction://media"/>
          </p:cNvPr>
          <p:cNvPicPr>
            <a:picLocks noRot="1" noChangeAspect="1"/>
          </p:cNvPicPr>
          <p:nvPr>
            <a:wavAudioFile r:embed="rId1" name="~PP1336.WAV"/>
          </p:nvPr>
        </p:nvPicPr>
        <p:blipFill>
          <a:blip r:embed="rId4"/>
          <a:stretch>
            <a:fillRect/>
          </a:stretch>
        </p:blipFill>
        <p:spPr>
          <a:xfrm>
            <a:off x="9436100" y="63881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2" name="Прямоугольник 17"/>
          <p:cNvSpPr>
            <a:spLocks noChangeArrowheads="1"/>
          </p:cNvSpPr>
          <p:nvPr/>
        </p:nvSpPr>
        <p:spPr bwMode="auto">
          <a:xfrm>
            <a:off x="155575" y="966788"/>
            <a:ext cx="4697413"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13153</TotalTime>
  <Words>719</Words>
  <Application>Microsoft Office PowerPoint</Application>
  <PresentationFormat>Лист A4 (210x297 мм)</PresentationFormat>
  <Paragraphs>109</Paragraphs>
  <Slides>2</Slides>
  <Notes>0</Notes>
  <HiddenSlides>0</HiddenSlides>
  <MMClips>1</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2472</cp:revision>
  <cp:lastPrinted>2021-07-01T03:56:27Z</cp:lastPrinted>
  <dcterms:created xsi:type="dcterms:W3CDTF">2018-03-27T06:03:00Z</dcterms:created>
  <dcterms:modified xsi:type="dcterms:W3CDTF">2022-09-24T08:39:39Z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