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1C5554E-88C2-41C2-9421-939B6EAEAA0C}"/>
    <pc:docChg chg="modSld">
      <pc:chgData name="Moldir Kabdualieva" userId="df42278df007c026" providerId="LiveId" clId="{61C5554E-88C2-41C2-9421-939B6EAEAA0C}" dt="2022-09-24T08:12:34.489" v="91" actId="20577"/>
      <pc:docMkLst>
        <pc:docMk/>
      </pc:docMkLst>
      <pc:sldChg chg="modSp mod">
        <pc:chgData name="Moldir Kabdualieva" userId="df42278df007c026" providerId="LiveId" clId="{61C5554E-88C2-41C2-9421-939B6EAEAA0C}" dt="2022-09-24T08:12:13.482" v="53" actId="20577"/>
        <pc:sldMkLst>
          <pc:docMk/>
          <pc:sldMk cId="0" sldId="261"/>
        </pc:sldMkLst>
        <pc:graphicFrameChg chg="modGraphic">
          <ac:chgData name="Moldir Kabdualieva" userId="df42278df007c026" providerId="LiveId" clId="{61C5554E-88C2-41C2-9421-939B6EAEAA0C}" dt="2022-09-24T08:12:13.482" v="5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61C5554E-88C2-41C2-9421-939B6EAEAA0C}" dt="2022-09-24T08:12:34.489" v="91" actId="20577"/>
        <pc:sldMkLst>
          <pc:docMk/>
          <pc:sldMk cId="334028445" sldId="265"/>
        </pc:sldMkLst>
        <pc:spChg chg="mod">
          <ac:chgData name="Moldir Kabdualieva" userId="df42278df007c026" providerId="LiveId" clId="{61C5554E-88C2-41C2-9421-939B6EAEAA0C}" dt="2022-09-24T08:12:34.489" v="91" actId="20577"/>
          <ac:spMkLst>
            <pc:docMk/>
            <pc:sldMk cId="334028445" sldId="265"/>
            <ac:spMk id="19" creationId="{00000000-0000-0000-0000-000000000000}"/>
          </ac:spMkLst>
        </pc:spChg>
        <pc:spChg chg="mod">
          <ac:chgData name="Moldir Kabdualieva" userId="df42278df007c026" providerId="LiveId" clId="{61C5554E-88C2-41C2-9421-939B6EAEAA0C}" dt="2022-09-24T08:12:28.394" v="77" actId="20577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2010797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сентября,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сентября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137799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24 сентября по 21 ч. 25 сентября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Без осадков. Ветер северо-восточный 9-14, днем порывы 15-20 м/с. Температура воздуха ночью 13-15,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днем 21-23 тепла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26 сентября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25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26 сентября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Дождь. Ветер северо-восточный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4-6 тепла.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19"/>
          <p:cNvSpPr txBox="1">
            <a:spLocks noChangeArrowheads="1"/>
          </p:cNvSpPr>
          <p:nvPr/>
        </p:nvSpPr>
        <p:spPr bwMode="auto">
          <a:xfrm>
            <a:off x="142875" y="692150"/>
            <a:ext cx="48101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13091</TotalTime>
  <Words>634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2333</cp:revision>
  <cp:lastPrinted>2021-07-01T03:56:27Z</cp:lastPrinted>
  <dcterms:created xsi:type="dcterms:W3CDTF">2018-03-27T06:03:00Z</dcterms:created>
  <dcterms:modified xsi:type="dcterms:W3CDTF">2022-09-24T08:12:42Z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