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00"/>
    <a:srgbClr val="F2902E"/>
    <a:srgbClr val="FA8422"/>
    <a:srgbClr val="99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8469" autoAdjust="0"/>
  </p:normalViewPr>
  <p:slideViewPr>
    <p:cSldViewPr>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FDBFC0A4-6968-48F7-8044-7E154BA771DC}"/>
    <pc:docChg chg="modSld">
      <pc:chgData name="Moldir Kabdualieva" userId="df42278df007c026" providerId="LiveId" clId="{FDBFC0A4-6968-48F7-8044-7E154BA771DC}" dt="2022-09-24T07:49:18.826" v="80" actId="1076"/>
      <pc:docMkLst>
        <pc:docMk/>
      </pc:docMkLst>
      <pc:sldChg chg="modSp mod">
        <pc:chgData name="Moldir Kabdualieva" userId="df42278df007c026" providerId="LiveId" clId="{FDBFC0A4-6968-48F7-8044-7E154BA771DC}" dt="2022-09-24T07:49:18.826" v="80" actId="1076"/>
        <pc:sldMkLst>
          <pc:docMk/>
          <pc:sldMk cId="0" sldId="261"/>
        </pc:sldMkLst>
        <pc:spChg chg="mod">
          <ac:chgData name="Moldir Kabdualieva" userId="df42278df007c026" providerId="LiveId" clId="{FDBFC0A4-6968-48F7-8044-7E154BA771DC}" dt="2022-09-24T07:49:18.826" v="80" actId="1076"/>
          <ac:spMkLst>
            <pc:docMk/>
            <pc:sldMk cId="0" sldId="261"/>
            <ac:spMk id="15" creationId="{00000000-0000-0000-0000-000000000000}"/>
          </ac:spMkLst>
        </pc:spChg>
        <pc:spChg chg="mod">
          <ac:chgData name="Moldir Kabdualieva" userId="df42278df007c026" providerId="LiveId" clId="{FDBFC0A4-6968-48F7-8044-7E154BA771DC}" dt="2022-09-24T07:49:16.104" v="79" actId="20577"/>
          <ac:spMkLst>
            <pc:docMk/>
            <pc:sldMk cId="0" sldId="261"/>
            <ac:spMk id="2104" creationId="{00000000-0000-0000-0000-000000000000}"/>
          </ac:spMkLst>
        </pc:spChg>
        <pc:graphicFrameChg chg="modGraphic">
          <ac:chgData name="Moldir Kabdualieva" userId="df42278df007c026" providerId="LiveId" clId="{FDBFC0A4-6968-48F7-8044-7E154BA771DC}" dt="2022-09-24T07:48:55.418" v="49" actId="20577"/>
          <ac:graphicFrameMkLst>
            <pc:docMk/>
            <pc:sldMk cId="0" sldId="261"/>
            <ac:graphicFrameMk id="23" creationId="{00000000-0000-0000-0000-000000000000}"/>
          </ac:graphicFrameMkLst>
        </pc:graphicFrameChg>
      </pc:sldChg>
      <pc:sldChg chg="modSp mod">
        <pc:chgData name="Moldir Kabdualieva" userId="df42278df007c026" providerId="LiveId" clId="{FDBFC0A4-6968-48F7-8044-7E154BA771DC}" dt="2022-09-24T07:49:12.335" v="77" actId="20577"/>
        <pc:sldMkLst>
          <pc:docMk/>
          <pc:sldMk cId="0" sldId="265"/>
        </pc:sldMkLst>
        <pc:spChg chg="mod">
          <ac:chgData name="Moldir Kabdualieva" userId="df42278df007c026" providerId="LiveId" clId="{FDBFC0A4-6968-48F7-8044-7E154BA771DC}" dt="2022-09-24T07:49:12.335" v="77" actId="20577"/>
          <ac:spMkLst>
            <pc:docMk/>
            <pc:sldMk cId="0" sldId="265"/>
            <ac:spMk id="308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500063"/>
          </a:xfrm>
          <a:prstGeom prst="rect">
            <a:avLst/>
          </a:prstGeom>
        </p:spPr>
        <p:txBody>
          <a:bodyPr vert="horz" wrap="square" lIns="94225" tIns="47113" rIns="94225" bIns="47113" numCol="1" anchor="t" anchorCtr="0" compatLnSpc="1"/>
          <a:lstStyle>
            <a:lvl1pPr defTabSz="942247" eaLnBrk="1" hangingPunct="1">
              <a:buFont typeface="Arial" panose="020B0604020202020204" pitchFamily="34" charset="0"/>
              <a:buNone/>
              <a:defRPr sz="1300"/>
            </a:lvl1pPr>
          </a:lstStyle>
          <a:p>
            <a:pPr>
              <a:defRPr/>
            </a:pPr>
            <a:endParaRPr lang="ru-RU" altLang="en-US"/>
          </a:p>
        </p:txBody>
      </p:sp>
      <p:sp>
        <p:nvSpPr>
          <p:cNvPr id="3" name="Дата 2"/>
          <p:cNvSpPr>
            <a:spLocks noGrp="1"/>
          </p:cNvSpPr>
          <p:nvPr>
            <p:ph type="dt" idx="1"/>
          </p:nvPr>
        </p:nvSpPr>
        <p:spPr>
          <a:xfrm>
            <a:off x="3884613" y="0"/>
            <a:ext cx="2971800" cy="500063"/>
          </a:xfrm>
          <a:prstGeom prst="rect">
            <a:avLst/>
          </a:prstGeom>
        </p:spPr>
        <p:txBody>
          <a:bodyPr vert="horz" wrap="square" lIns="94225" tIns="47113" rIns="94225" bIns="47113" numCol="1" anchor="t" anchorCtr="0" compatLnSpc="1"/>
          <a:lstStyle>
            <a:lvl1pPr algn="r" defTabSz="942247" eaLnBrk="1" hangingPunct="1">
              <a:buFont typeface="Arial" panose="020B0604020202020204" pitchFamily="34" charset="0"/>
              <a:buNone/>
              <a:defRPr sz="1300"/>
            </a:lvl1pPr>
          </a:lstStyle>
          <a:p>
            <a:pPr>
              <a:defRPr/>
            </a:pPr>
            <a:endParaRPr lang="ru-RU" altLang="en-US"/>
          </a:p>
        </p:txBody>
      </p:sp>
      <p:sp>
        <p:nvSpPr>
          <p:cNvPr id="4100" name="Образ слайда 3"/>
          <p:cNvSpPr>
            <a:spLocks noGrp="1" noRot="1" noChangeAspect="1"/>
          </p:cNvSpPr>
          <p:nvPr>
            <p:ph type="sldImg"/>
          </p:nvPr>
        </p:nvSpPr>
        <p:spPr bwMode="auto">
          <a:xfrm>
            <a:off x="1006475" y="1243013"/>
            <a:ext cx="4845050" cy="3355975"/>
          </a:xfrm>
          <a:prstGeom prst="rect">
            <a:avLst/>
          </a:pr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sp>
      <p:sp>
        <p:nvSpPr>
          <p:cNvPr id="2053" name="Заметки 4"/>
          <p:cNvSpPr>
            <a:spLocks noGrp="1" noChangeArrowheads="1"/>
          </p:cNvSpPr>
          <p:nvPr>
            <p:ph type="body" sz="quarter" idx="4294967295"/>
          </p:nvPr>
        </p:nvSpPr>
        <p:spPr bwMode="auto">
          <a:xfrm>
            <a:off x="685800" y="4786313"/>
            <a:ext cx="5486400" cy="3917950"/>
          </a:xfrm>
          <a:prstGeom prst="rect">
            <a:avLst/>
          </a:prstGeom>
          <a:noFill/>
          <a:ln w="9525">
            <a:noFill/>
            <a:miter lim="800000"/>
          </a:ln>
        </p:spPr>
        <p:txBody>
          <a:bodyPr vert="horz" wrap="square" lIns="94225" tIns="47113" rIns="94225" bIns="47113" numCol="1" anchor="t" anchorCtr="0" compatLnSpc="1"/>
          <a:lstStyle/>
          <a:p>
            <a:pPr lvl="0"/>
            <a:r>
              <a:rPr lang="ru-RU" altLang="en-US" noProof="0" dirty="0"/>
              <a:t>Образец текста</a:t>
            </a:r>
          </a:p>
          <a:p>
            <a:pPr lvl="1"/>
            <a:r>
              <a:rPr lang="ru-RU" altLang="en-US" noProof="0" dirty="0"/>
              <a:t>Второй уровень</a:t>
            </a:r>
          </a:p>
          <a:p>
            <a:pPr lvl="2"/>
            <a:r>
              <a:rPr lang="ru-RU" altLang="en-US" noProof="0" dirty="0"/>
              <a:t>Третий уровень</a:t>
            </a:r>
          </a:p>
          <a:p>
            <a:pPr lvl="3"/>
            <a:r>
              <a:rPr lang="ru-RU" altLang="en-US" noProof="0" dirty="0"/>
              <a:t>Четвертый уровень</a:t>
            </a:r>
          </a:p>
          <a:p>
            <a:pPr lvl="4"/>
            <a:r>
              <a:rPr lang="ru-RU" altLang="en-US" noProof="0" dirty="0"/>
              <a:t>Пятый уровень</a:t>
            </a:r>
          </a:p>
        </p:txBody>
      </p:sp>
      <p:sp>
        <p:nvSpPr>
          <p:cNvPr id="6" name="Нижний колонтитул 5"/>
          <p:cNvSpPr>
            <a:spLocks noGrp="1"/>
          </p:cNvSpPr>
          <p:nvPr>
            <p:ph type="ftr" sz="quarter" idx="4"/>
          </p:nvPr>
        </p:nvSpPr>
        <p:spPr>
          <a:xfrm>
            <a:off x="0" y="9447213"/>
            <a:ext cx="2971800" cy="500062"/>
          </a:xfrm>
          <a:prstGeom prst="rect">
            <a:avLst/>
          </a:prstGeom>
        </p:spPr>
        <p:txBody>
          <a:bodyPr vert="horz" wrap="square" lIns="94225" tIns="47113" rIns="94225" bIns="47113" numCol="1" anchor="b" anchorCtr="0" compatLnSpc="1"/>
          <a:lstStyle>
            <a:lvl1pPr defTabSz="942247" eaLnBrk="1" hangingPunct="1">
              <a:buFont typeface="Arial" panose="020B0604020202020204" pitchFamily="34" charset="0"/>
              <a:buNone/>
              <a:defRPr sz="1300"/>
            </a:lvl1pPr>
          </a:lstStyle>
          <a:p>
            <a:pPr>
              <a:defRPr/>
            </a:pPr>
            <a:endParaRPr lang="ru-RU" altLang="en-US"/>
          </a:p>
        </p:txBody>
      </p:sp>
      <p:sp>
        <p:nvSpPr>
          <p:cNvPr id="7" name="Номер слайда 6"/>
          <p:cNvSpPr>
            <a:spLocks noGrp="1"/>
          </p:cNvSpPr>
          <p:nvPr>
            <p:ph type="sldNum" sz="quarter" idx="5"/>
          </p:nvPr>
        </p:nvSpPr>
        <p:spPr>
          <a:xfrm>
            <a:off x="3884613" y="9447213"/>
            <a:ext cx="2971800" cy="500062"/>
          </a:xfrm>
          <a:prstGeom prst="rect">
            <a:avLst/>
          </a:prstGeom>
        </p:spPr>
        <p:txBody>
          <a:bodyPr vert="horz" wrap="square" lIns="94225" tIns="47113" rIns="94225" bIns="47113" numCol="1" anchor="b" anchorCtr="0" compatLnSpc="1">
            <a:prstTxWarp prst="textNoShape">
              <a:avLst/>
            </a:prstTxWarp>
          </a:bodyPr>
          <a:lstStyle>
            <a:lvl1pPr algn="r" eaLnBrk="1" hangingPunct="1">
              <a:buFont typeface="Arial" panose="020B0604020202020204" pitchFamily="34" charset="0"/>
              <a:buNone/>
              <a:defRPr sz="1300"/>
            </a:lvl1pPr>
          </a:lstStyle>
          <a:p>
            <a:fld id="{4BAB9FC1-98D9-4C62-83B4-8C05B0DC75B5}" type="slidenum">
              <a:rPr lang="ru-RU" altLang="en-US"/>
              <a:pPr/>
              <a:t>‹#›</a:t>
            </a:fld>
            <a:endParaRPr lang="ru-RU" altLang="en-US"/>
          </a:p>
        </p:txBody>
      </p:sp>
    </p:spTree>
    <p:extLst>
      <p:ext uri="{BB962C8B-B14F-4D97-AF65-F5344CB8AC3E}">
        <p14:creationId xmlns:p14="http://schemas.microsoft.com/office/powerpoint/2010/main" val="1297265092"/>
      </p:ext>
    </p:extLst>
  </p:cSld>
  <p:clrMap bg1="lt1" tx1="dk1" bg2="lt2" tx2="dk2" accent1="accent1" accent2="accent2" accent3="accent3" accent4="accent4" accent5="accent5" accent6="accent6" hlink="hlink" folHlink="folHlink"/>
  <p:hf sldNum="0" hdr="0" ftr="0" dt="0"/>
  <p:notesStyle>
    <a:lvl1pPr algn="l" defTabSz="941388" rtl="0" eaLnBrk="0" fontAlgn="base" hangingPunct="0">
      <a:spcBef>
        <a:spcPct val="0"/>
      </a:spcBef>
      <a:spcAft>
        <a:spcPct val="0"/>
      </a:spcAft>
      <a:defRPr sz="1200" kern="1200">
        <a:solidFill>
          <a:schemeClr val="tx1"/>
        </a:solidFill>
        <a:latin typeface="+mn-lt"/>
        <a:ea typeface="+mn-ea"/>
        <a:cs typeface="+mn-cs"/>
      </a:defRPr>
    </a:lvl1pPr>
    <a:lvl2pPr marL="469900" algn="l" defTabSz="941388" rtl="0" eaLnBrk="0" fontAlgn="base" hangingPunct="0">
      <a:spcBef>
        <a:spcPct val="0"/>
      </a:spcBef>
      <a:spcAft>
        <a:spcPct val="0"/>
      </a:spcAft>
      <a:defRPr sz="1200" kern="1200">
        <a:solidFill>
          <a:schemeClr val="tx1"/>
        </a:solidFill>
        <a:latin typeface="+mn-lt"/>
        <a:ea typeface="+mn-ea"/>
        <a:cs typeface="+mn-cs"/>
      </a:defRPr>
    </a:lvl2pPr>
    <a:lvl3pPr marL="941388" algn="l" defTabSz="941388" rtl="0" eaLnBrk="0" fontAlgn="base" hangingPunct="0">
      <a:spcBef>
        <a:spcPct val="0"/>
      </a:spcBef>
      <a:spcAft>
        <a:spcPct val="0"/>
      </a:spcAft>
      <a:defRPr sz="1200" kern="1200">
        <a:solidFill>
          <a:schemeClr val="tx1"/>
        </a:solidFill>
        <a:latin typeface="+mn-lt"/>
        <a:ea typeface="+mn-ea"/>
        <a:cs typeface="+mn-cs"/>
      </a:defRPr>
    </a:lvl3pPr>
    <a:lvl4pPr marL="1412875" algn="l" defTabSz="941388" rtl="0" eaLnBrk="0" fontAlgn="base" hangingPunct="0">
      <a:spcBef>
        <a:spcPct val="0"/>
      </a:spcBef>
      <a:spcAft>
        <a:spcPct val="0"/>
      </a:spcAft>
      <a:defRPr sz="1200" kern="1200">
        <a:solidFill>
          <a:schemeClr val="tx1"/>
        </a:solidFill>
        <a:latin typeface="+mn-lt"/>
        <a:ea typeface="+mn-ea"/>
        <a:cs typeface="+mn-cs"/>
      </a:defRPr>
    </a:lvl4pPr>
    <a:lvl5pPr marL="1884363" algn="l" defTabSz="941388"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Дата 3"/>
          <p:cNvSpPr>
            <a:spLocks noGrp="1"/>
          </p:cNvSpPr>
          <p:nvPr>
            <p:ph type="dt" sz="half" idx="10"/>
          </p:nvPr>
        </p:nvSpPr>
        <p:spPr/>
        <p:txBody>
          <a:bodyPr/>
          <a:lstStyle>
            <a:lvl1pPr>
              <a:defRPr/>
            </a:lvl1pPr>
          </a:lstStyle>
          <a:p>
            <a:pPr>
              <a:defRPr/>
            </a:pPr>
            <a:endParaRPr lang="ru-RU" altLang="en-US"/>
          </a:p>
        </p:txBody>
      </p:sp>
      <p:sp>
        <p:nvSpPr>
          <p:cNvPr id="5"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6" name="Номер слайда 5"/>
          <p:cNvSpPr>
            <a:spLocks noGrp="1"/>
          </p:cNvSpPr>
          <p:nvPr>
            <p:ph type="sldNum" sz="quarter" idx="12"/>
          </p:nvPr>
        </p:nvSpPr>
        <p:spPr/>
        <p:txBody>
          <a:bodyPr/>
          <a:lstStyle>
            <a:lvl1pPr>
              <a:defRPr/>
            </a:lvl1pPr>
          </a:lstStyle>
          <a:p>
            <a:fld id="{663FADC8-1C7D-45A0-9928-731FF8C22318}" type="slidenum">
              <a:rPr lang="ru-RU" altLang="ru-RU"/>
              <a:pPr/>
              <a:t>‹#›</a:t>
            </a:fld>
            <a:endParaRPr lang="ru-RU" altLang="ru-RU"/>
          </a:p>
        </p:txBody>
      </p:sp>
    </p:spTree>
    <p:extLst>
      <p:ext uri="{BB962C8B-B14F-4D97-AF65-F5344CB8AC3E}">
        <p14:creationId xmlns:p14="http://schemas.microsoft.com/office/powerpoint/2010/main" val="35257480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Дата 3"/>
          <p:cNvSpPr>
            <a:spLocks noGrp="1"/>
          </p:cNvSpPr>
          <p:nvPr>
            <p:ph type="dt" sz="half" idx="10"/>
          </p:nvPr>
        </p:nvSpPr>
        <p:spPr/>
        <p:txBody>
          <a:bodyPr/>
          <a:lstStyle>
            <a:lvl1pPr>
              <a:defRPr/>
            </a:lvl1pPr>
          </a:lstStyle>
          <a:p>
            <a:pPr>
              <a:defRPr/>
            </a:pPr>
            <a:endParaRPr lang="ru-RU" altLang="en-US"/>
          </a:p>
        </p:txBody>
      </p:sp>
      <p:sp>
        <p:nvSpPr>
          <p:cNvPr id="5"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6" name="Номер слайда 5"/>
          <p:cNvSpPr>
            <a:spLocks noGrp="1"/>
          </p:cNvSpPr>
          <p:nvPr>
            <p:ph type="sldNum" sz="quarter" idx="12"/>
          </p:nvPr>
        </p:nvSpPr>
        <p:spPr/>
        <p:txBody>
          <a:bodyPr/>
          <a:lstStyle>
            <a:lvl1pPr>
              <a:defRPr/>
            </a:lvl1pPr>
          </a:lstStyle>
          <a:p>
            <a:fld id="{AD9B22D4-D6AE-4573-AFDB-1C095D2A2E41}" type="slidenum">
              <a:rPr lang="ru-RU" altLang="ru-RU"/>
              <a:pPr/>
              <a:t>‹#›</a:t>
            </a:fld>
            <a:endParaRPr lang="ru-RU" altLang="ru-RU"/>
          </a:p>
        </p:txBody>
      </p:sp>
    </p:spTree>
    <p:extLst>
      <p:ext uri="{BB962C8B-B14F-4D97-AF65-F5344CB8AC3E}">
        <p14:creationId xmlns:p14="http://schemas.microsoft.com/office/powerpoint/2010/main" val="20407517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Дата 3"/>
          <p:cNvSpPr>
            <a:spLocks noGrp="1"/>
          </p:cNvSpPr>
          <p:nvPr>
            <p:ph type="dt" sz="half" idx="10"/>
          </p:nvPr>
        </p:nvSpPr>
        <p:spPr/>
        <p:txBody>
          <a:bodyPr/>
          <a:lstStyle>
            <a:lvl1pPr>
              <a:defRPr/>
            </a:lvl1pPr>
          </a:lstStyle>
          <a:p>
            <a:pPr>
              <a:defRPr/>
            </a:pPr>
            <a:endParaRPr lang="ru-RU" altLang="en-US"/>
          </a:p>
        </p:txBody>
      </p:sp>
      <p:sp>
        <p:nvSpPr>
          <p:cNvPr id="5"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6" name="Номер слайда 5"/>
          <p:cNvSpPr>
            <a:spLocks noGrp="1"/>
          </p:cNvSpPr>
          <p:nvPr>
            <p:ph type="sldNum" sz="quarter" idx="12"/>
          </p:nvPr>
        </p:nvSpPr>
        <p:spPr/>
        <p:txBody>
          <a:bodyPr/>
          <a:lstStyle>
            <a:lvl1pPr>
              <a:defRPr/>
            </a:lvl1pPr>
          </a:lstStyle>
          <a:p>
            <a:fld id="{2FA46701-98DC-4E5B-9AFE-61B315EBA4BD}" type="slidenum">
              <a:rPr lang="ru-RU" altLang="ru-RU"/>
              <a:pPr/>
              <a:t>‹#›</a:t>
            </a:fld>
            <a:endParaRPr lang="ru-RU" altLang="ru-RU"/>
          </a:p>
        </p:txBody>
      </p:sp>
    </p:spTree>
    <p:extLst>
      <p:ext uri="{BB962C8B-B14F-4D97-AF65-F5344CB8AC3E}">
        <p14:creationId xmlns:p14="http://schemas.microsoft.com/office/powerpoint/2010/main" val="10255216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Дата 3"/>
          <p:cNvSpPr>
            <a:spLocks noGrp="1"/>
          </p:cNvSpPr>
          <p:nvPr>
            <p:ph type="dt" sz="half" idx="10"/>
          </p:nvPr>
        </p:nvSpPr>
        <p:spPr/>
        <p:txBody>
          <a:bodyPr/>
          <a:lstStyle>
            <a:lvl1pPr>
              <a:defRPr/>
            </a:lvl1pPr>
          </a:lstStyle>
          <a:p>
            <a:pPr>
              <a:defRPr/>
            </a:pPr>
            <a:endParaRPr lang="ru-RU" altLang="en-US"/>
          </a:p>
        </p:txBody>
      </p:sp>
      <p:sp>
        <p:nvSpPr>
          <p:cNvPr id="5"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6" name="Номер слайда 5"/>
          <p:cNvSpPr>
            <a:spLocks noGrp="1"/>
          </p:cNvSpPr>
          <p:nvPr>
            <p:ph type="sldNum" sz="quarter" idx="12"/>
          </p:nvPr>
        </p:nvSpPr>
        <p:spPr/>
        <p:txBody>
          <a:bodyPr/>
          <a:lstStyle>
            <a:lvl1pPr>
              <a:defRPr/>
            </a:lvl1pPr>
          </a:lstStyle>
          <a:p>
            <a:fld id="{6621D6FC-A64F-4E2D-A54C-F6C751705BF6}" type="slidenum">
              <a:rPr lang="ru-RU" altLang="ru-RU"/>
              <a:pPr/>
              <a:t>‹#›</a:t>
            </a:fld>
            <a:endParaRPr lang="ru-RU" altLang="ru-RU"/>
          </a:p>
        </p:txBody>
      </p:sp>
    </p:spTree>
    <p:extLst>
      <p:ext uri="{BB962C8B-B14F-4D97-AF65-F5344CB8AC3E}">
        <p14:creationId xmlns:p14="http://schemas.microsoft.com/office/powerpoint/2010/main" val="3545977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Дата 3"/>
          <p:cNvSpPr>
            <a:spLocks noGrp="1"/>
          </p:cNvSpPr>
          <p:nvPr>
            <p:ph type="dt" sz="half" idx="10"/>
          </p:nvPr>
        </p:nvSpPr>
        <p:spPr/>
        <p:txBody>
          <a:bodyPr/>
          <a:lstStyle>
            <a:lvl1pPr>
              <a:defRPr/>
            </a:lvl1pPr>
          </a:lstStyle>
          <a:p>
            <a:pPr>
              <a:defRPr/>
            </a:pPr>
            <a:endParaRPr lang="ru-RU" altLang="en-US"/>
          </a:p>
        </p:txBody>
      </p:sp>
      <p:sp>
        <p:nvSpPr>
          <p:cNvPr id="5"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6" name="Номер слайда 5"/>
          <p:cNvSpPr>
            <a:spLocks noGrp="1"/>
          </p:cNvSpPr>
          <p:nvPr>
            <p:ph type="sldNum" sz="quarter" idx="12"/>
          </p:nvPr>
        </p:nvSpPr>
        <p:spPr/>
        <p:txBody>
          <a:bodyPr/>
          <a:lstStyle>
            <a:lvl1pPr>
              <a:defRPr/>
            </a:lvl1pPr>
          </a:lstStyle>
          <a:p>
            <a:fld id="{63E59509-7DF8-4CF3-8CFB-D31F034CB6AE}" type="slidenum">
              <a:rPr lang="ru-RU" altLang="ru-RU"/>
              <a:pPr/>
              <a:t>‹#›</a:t>
            </a:fld>
            <a:endParaRPr lang="ru-RU" altLang="ru-RU"/>
          </a:p>
        </p:txBody>
      </p:sp>
    </p:spTree>
    <p:extLst>
      <p:ext uri="{BB962C8B-B14F-4D97-AF65-F5344CB8AC3E}">
        <p14:creationId xmlns:p14="http://schemas.microsoft.com/office/powerpoint/2010/main" val="1465441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Дата 3"/>
          <p:cNvSpPr>
            <a:spLocks noGrp="1"/>
          </p:cNvSpPr>
          <p:nvPr>
            <p:ph type="dt" sz="half" idx="10"/>
          </p:nvPr>
        </p:nvSpPr>
        <p:spPr/>
        <p:txBody>
          <a:bodyPr/>
          <a:lstStyle>
            <a:lvl1pPr>
              <a:defRPr/>
            </a:lvl1pPr>
          </a:lstStyle>
          <a:p>
            <a:pPr>
              <a:defRPr/>
            </a:pPr>
            <a:endParaRPr lang="ru-RU" altLang="en-US"/>
          </a:p>
        </p:txBody>
      </p:sp>
      <p:sp>
        <p:nvSpPr>
          <p:cNvPr id="6"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7" name="Номер слайда 5"/>
          <p:cNvSpPr>
            <a:spLocks noGrp="1"/>
          </p:cNvSpPr>
          <p:nvPr>
            <p:ph type="sldNum" sz="quarter" idx="12"/>
          </p:nvPr>
        </p:nvSpPr>
        <p:spPr/>
        <p:txBody>
          <a:bodyPr/>
          <a:lstStyle>
            <a:lvl1pPr>
              <a:defRPr/>
            </a:lvl1pPr>
          </a:lstStyle>
          <a:p>
            <a:fld id="{03368FA9-832B-40A3-8494-0B382B6D7FF9}" type="slidenum">
              <a:rPr lang="ru-RU" altLang="ru-RU"/>
              <a:pPr/>
              <a:t>‹#›</a:t>
            </a:fld>
            <a:endParaRPr lang="ru-RU" altLang="ru-RU"/>
          </a:p>
        </p:txBody>
      </p:sp>
    </p:spTree>
    <p:extLst>
      <p:ext uri="{BB962C8B-B14F-4D97-AF65-F5344CB8AC3E}">
        <p14:creationId xmlns:p14="http://schemas.microsoft.com/office/powerpoint/2010/main" val="3451239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Дата 3"/>
          <p:cNvSpPr>
            <a:spLocks noGrp="1"/>
          </p:cNvSpPr>
          <p:nvPr>
            <p:ph type="dt" sz="half" idx="10"/>
          </p:nvPr>
        </p:nvSpPr>
        <p:spPr/>
        <p:txBody>
          <a:bodyPr/>
          <a:lstStyle>
            <a:lvl1pPr>
              <a:defRPr/>
            </a:lvl1pPr>
          </a:lstStyle>
          <a:p>
            <a:pPr>
              <a:defRPr/>
            </a:pPr>
            <a:endParaRPr lang="ru-RU" altLang="en-US"/>
          </a:p>
        </p:txBody>
      </p:sp>
      <p:sp>
        <p:nvSpPr>
          <p:cNvPr id="8"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9" name="Номер слайда 5"/>
          <p:cNvSpPr>
            <a:spLocks noGrp="1"/>
          </p:cNvSpPr>
          <p:nvPr>
            <p:ph type="sldNum" sz="quarter" idx="12"/>
          </p:nvPr>
        </p:nvSpPr>
        <p:spPr/>
        <p:txBody>
          <a:bodyPr/>
          <a:lstStyle>
            <a:lvl1pPr>
              <a:defRPr/>
            </a:lvl1pPr>
          </a:lstStyle>
          <a:p>
            <a:fld id="{3FB40E4D-7CB8-431B-A5C4-F6505FACB628}" type="slidenum">
              <a:rPr lang="ru-RU" altLang="ru-RU"/>
              <a:pPr/>
              <a:t>‹#›</a:t>
            </a:fld>
            <a:endParaRPr lang="ru-RU" altLang="ru-RU"/>
          </a:p>
        </p:txBody>
      </p:sp>
    </p:spTree>
    <p:extLst>
      <p:ext uri="{BB962C8B-B14F-4D97-AF65-F5344CB8AC3E}">
        <p14:creationId xmlns:p14="http://schemas.microsoft.com/office/powerpoint/2010/main" val="2279092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Дата 3"/>
          <p:cNvSpPr>
            <a:spLocks noGrp="1"/>
          </p:cNvSpPr>
          <p:nvPr>
            <p:ph type="dt" sz="half" idx="10"/>
          </p:nvPr>
        </p:nvSpPr>
        <p:spPr/>
        <p:txBody>
          <a:bodyPr/>
          <a:lstStyle>
            <a:lvl1pPr>
              <a:defRPr/>
            </a:lvl1pPr>
          </a:lstStyle>
          <a:p>
            <a:pPr>
              <a:defRPr/>
            </a:pPr>
            <a:endParaRPr lang="ru-RU" altLang="en-US"/>
          </a:p>
        </p:txBody>
      </p:sp>
      <p:sp>
        <p:nvSpPr>
          <p:cNvPr id="4"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5" name="Номер слайда 5"/>
          <p:cNvSpPr>
            <a:spLocks noGrp="1"/>
          </p:cNvSpPr>
          <p:nvPr>
            <p:ph type="sldNum" sz="quarter" idx="12"/>
          </p:nvPr>
        </p:nvSpPr>
        <p:spPr/>
        <p:txBody>
          <a:bodyPr/>
          <a:lstStyle>
            <a:lvl1pPr>
              <a:defRPr/>
            </a:lvl1pPr>
          </a:lstStyle>
          <a:p>
            <a:fld id="{171EE50D-4AA5-471C-A111-E483FEB25B11}" type="slidenum">
              <a:rPr lang="ru-RU" altLang="ru-RU"/>
              <a:pPr/>
              <a:t>‹#›</a:t>
            </a:fld>
            <a:endParaRPr lang="ru-RU" altLang="ru-RU"/>
          </a:p>
        </p:txBody>
      </p:sp>
    </p:spTree>
    <p:extLst>
      <p:ext uri="{BB962C8B-B14F-4D97-AF65-F5344CB8AC3E}">
        <p14:creationId xmlns:p14="http://schemas.microsoft.com/office/powerpoint/2010/main" val="11804730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endParaRPr lang="ru-RU" altLang="en-US"/>
          </a:p>
        </p:txBody>
      </p:sp>
      <p:sp>
        <p:nvSpPr>
          <p:cNvPr id="3"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4" name="Номер слайда 5"/>
          <p:cNvSpPr>
            <a:spLocks noGrp="1"/>
          </p:cNvSpPr>
          <p:nvPr>
            <p:ph type="sldNum" sz="quarter" idx="12"/>
          </p:nvPr>
        </p:nvSpPr>
        <p:spPr/>
        <p:txBody>
          <a:bodyPr/>
          <a:lstStyle>
            <a:lvl1pPr>
              <a:defRPr/>
            </a:lvl1pPr>
          </a:lstStyle>
          <a:p>
            <a:fld id="{517D6D71-DB85-4CB9-938A-1F3DE8F64452}" type="slidenum">
              <a:rPr lang="ru-RU" altLang="ru-RU"/>
              <a:pPr/>
              <a:t>‹#›</a:t>
            </a:fld>
            <a:endParaRPr lang="ru-RU" altLang="ru-RU"/>
          </a:p>
        </p:txBody>
      </p:sp>
    </p:spTree>
    <p:extLst>
      <p:ext uri="{BB962C8B-B14F-4D97-AF65-F5344CB8AC3E}">
        <p14:creationId xmlns:p14="http://schemas.microsoft.com/office/powerpoint/2010/main" val="1152284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Дата 3"/>
          <p:cNvSpPr>
            <a:spLocks noGrp="1"/>
          </p:cNvSpPr>
          <p:nvPr>
            <p:ph type="dt" sz="half" idx="10"/>
          </p:nvPr>
        </p:nvSpPr>
        <p:spPr/>
        <p:txBody>
          <a:bodyPr/>
          <a:lstStyle>
            <a:lvl1pPr>
              <a:defRPr/>
            </a:lvl1pPr>
          </a:lstStyle>
          <a:p>
            <a:pPr>
              <a:defRPr/>
            </a:pPr>
            <a:endParaRPr lang="ru-RU" altLang="en-US"/>
          </a:p>
        </p:txBody>
      </p:sp>
      <p:sp>
        <p:nvSpPr>
          <p:cNvPr id="6"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7" name="Номер слайда 5"/>
          <p:cNvSpPr>
            <a:spLocks noGrp="1"/>
          </p:cNvSpPr>
          <p:nvPr>
            <p:ph type="sldNum" sz="quarter" idx="12"/>
          </p:nvPr>
        </p:nvSpPr>
        <p:spPr/>
        <p:txBody>
          <a:bodyPr/>
          <a:lstStyle>
            <a:lvl1pPr>
              <a:defRPr/>
            </a:lvl1pPr>
          </a:lstStyle>
          <a:p>
            <a:fld id="{80FB5B81-AA13-49A1-9939-3504B74DD7E7}" type="slidenum">
              <a:rPr lang="ru-RU" altLang="ru-RU"/>
              <a:pPr/>
              <a:t>‹#›</a:t>
            </a:fld>
            <a:endParaRPr lang="ru-RU" altLang="ru-RU"/>
          </a:p>
        </p:txBody>
      </p:sp>
    </p:spTree>
    <p:extLst>
      <p:ext uri="{BB962C8B-B14F-4D97-AF65-F5344CB8AC3E}">
        <p14:creationId xmlns:p14="http://schemas.microsoft.com/office/powerpoint/2010/main" val="29293747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Дата 3"/>
          <p:cNvSpPr>
            <a:spLocks noGrp="1"/>
          </p:cNvSpPr>
          <p:nvPr>
            <p:ph type="dt" sz="half" idx="10"/>
          </p:nvPr>
        </p:nvSpPr>
        <p:spPr/>
        <p:txBody>
          <a:bodyPr/>
          <a:lstStyle>
            <a:lvl1pPr>
              <a:defRPr/>
            </a:lvl1pPr>
          </a:lstStyle>
          <a:p>
            <a:pPr>
              <a:defRPr/>
            </a:pPr>
            <a:endParaRPr lang="ru-RU" altLang="en-US"/>
          </a:p>
        </p:txBody>
      </p:sp>
      <p:sp>
        <p:nvSpPr>
          <p:cNvPr id="6" name="Нижний колонтитул 4"/>
          <p:cNvSpPr>
            <a:spLocks noGrp="1"/>
          </p:cNvSpPr>
          <p:nvPr>
            <p:ph type="ftr" sz="quarter" idx="11"/>
          </p:nvPr>
        </p:nvSpPr>
        <p:spPr/>
        <p:txBody>
          <a:bodyPr/>
          <a:lstStyle>
            <a:lvl1pPr>
              <a:defRPr/>
            </a:lvl1pPr>
          </a:lstStyle>
          <a:p>
            <a:pPr>
              <a:defRPr/>
            </a:pPr>
            <a:endParaRPr lang="ru-RU" altLang="en-US"/>
          </a:p>
        </p:txBody>
      </p:sp>
      <p:sp>
        <p:nvSpPr>
          <p:cNvPr id="7" name="Номер слайда 5"/>
          <p:cNvSpPr>
            <a:spLocks noGrp="1"/>
          </p:cNvSpPr>
          <p:nvPr>
            <p:ph type="sldNum" sz="quarter" idx="12"/>
          </p:nvPr>
        </p:nvSpPr>
        <p:spPr/>
        <p:txBody>
          <a:bodyPr/>
          <a:lstStyle>
            <a:lvl1pPr>
              <a:defRPr/>
            </a:lvl1pPr>
          </a:lstStyle>
          <a:p>
            <a:fld id="{C0216F99-CAEE-4CDF-BD2E-E5E554C3489E}" type="slidenum">
              <a:rPr lang="ru-RU" altLang="ru-RU"/>
              <a:pPr/>
              <a:t>‹#›</a:t>
            </a:fld>
            <a:endParaRPr lang="ru-RU" altLang="ru-RU"/>
          </a:p>
        </p:txBody>
      </p:sp>
    </p:spTree>
    <p:extLst>
      <p:ext uri="{BB962C8B-B14F-4D97-AF65-F5344CB8AC3E}">
        <p14:creationId xmlns:p14="http://schemas.microsoft.com/office/powerpoint/2010/main" val="16150393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95300" y="274638"/>
            <a:ext cx="8915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7" name="Текст 2"/>
          <p:cNvSpPr>
            <a:spLocks noGrp="1"/>
          </p:cNvSpPr>
          <p:nvPr>
            <p:ph type="body"/>
          </p:nvPr>
        </p:nvSpPr>
        <p:spPr bwMode="auto">
          <a:xfrm>
            <a:off x="495300" y="1600200"/>
            <a:ext cx="89154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eaLnBrk="1" hangingPunct="1">
              <a:buFont typeface="Arial" panose="020B0604020202020204" pitchFamily="34" charset="0"/>
              <a:buNone/>
              <a:defRPr sz="1200">
                <a:solidFill>
                  <a:srgbClr val="898989"/>
                </a:solidFill>
              </a:defRPr>
            </a:lvl1pPr>
          </a:lstStyle>
          <a:p>
            <a:pPr>
              <a:defRPr/>
            </a:pPr>
            <a:endParaRPr lang="ru-RU" altLang="en-US"/>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eaLnBrk="1" hangingPunct="1">
              <a:buFont typeface="Arial" panose="020B0604020202020204" pitchFamily="34" charset="0"/>
              <a:buNone/>
              <a:defRPr sz="1200">
                <a:solidFill>
                  <a:srgbClr val="898989"/>
                </a:solidFill>
              </a:defRPr>
            </a:lvl1pPr>
          </a:lstStyle>
          <a:p>
            <a:pPr>
              <a:defRPr/>
            </a:pPr>
            <a:endParaRPr lang="ru-RU" altLang="en-US"/>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buFont typeface="Arial" panose="020B0604020202020204" pitchFamily="34" charset="0"/>
              <a:buNone/>
              <a:defRPr sz="1200">
                <a:solidFill>
                  <a:srgbClr val="898989"/>
                </a:solidFill>
              </a:defRPr>
            </a:lvl1pPr>
          </a:lstStyle>
          <a:p>
            <a:fld id="{FE38DF9C-B350-4919-9C02-DD07A92177ED}" type="slidenum">
              <a:rPr lang="ru-RU" altLang="ru-RU"/>
              <a:pPr/>
              <a:t>‹#›</a:t>
            </a:fld>
            <a:endParaRPr lang="ru-RU" alt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ru-RU" altLang="en-US">
              <a:solidFill>
                <a:srgbClr val="FFFFFF"/>
              </a:solidFill>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7"/>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nvGraphicFramePr>
        <p:xfrm>
          <a:off x="344488" y="6392863"/>
          <a:ext cx="4465637" cy="347662"/>
        </p:xfrm>
        <a:graphic>
          <a:graphicData uri="http://schemas.openxmlformats.org/drawingml/2006/table">
            <a:tbl>
              <a:tblPr/>
              <a:tblGrid>
                <a:gridCol w="4465637">
                  <a:extLst>
                    <a:ext uri="{9D8B030D-6E8A-4147-A177-3AD203B41FA5}">
                      <a16:colId xmlns:a16="http://schemas.microsoft.com/office/drawing/2014/main" val="20000"/>
                    </a:ext>
                  </a:extLst>
                </a:gridCol>
              </a:tblGrid>
              <a:tr h="34766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baseline="0" dirty="0">
                          <a:solidFill>
                            <a:srgbClr val="002060"/>
                          </a:solidFill>
                          <a:latin typeface="Times New Roman" panose="02020603050405020304" pitchFamily="18" charset="0"/>
                          <a:cs typeface="Times New Roman" panose="02020603050405020304" pitchFamily="18" charset="0"/>
                        </a:rPr>
                        <a:t>Астана</a:t>
                      </a:r>
                      <a:r>
                        <a:rPr lang="kk-KZ" altLang="x-none" sz="1200" b="1" i="1" baseline="0"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054" name="TextBox 7"/>
          <p:cNvSpPr txBox="1">
            <a:spLocks noChangeArrowheads="1"/>
          </p:cNvSpPr>
          <p:nvPr/>
        </p:nvSpPr>
        <p:spPr bwMode="auto">
          <a:xfrm>
            <a:off x="128588" y="215900"/>
            <a:ext cx="48244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Font typeface="Arial" panose="020B0604020202020204" pitchFamily="34" charset="0"/>
              <a:buNone/>
            </a:pPr>
            <a:r>
              <a:rPr lang="ru-RU" altLang="ru-RU" sz="1400" b="1">
                <a:solidFill>
                  <a:srgbClr val="0070C0"/>
                </a:solidFill>
                <a:latin typeface="Times New Roman" panose="02020603050405020304" pitchFamily="18" charset="0"/>
                <a:cs typeface="Times New Roman" panose="02020603050405020304" pitchFamily="18" charset="0"/>
              </a:rPr>
              <a:t>Қазақстан Республикасы Экология, геология және табиғи ресурстар министрлігі</a:t>
            </a:r>
          </a:p>
          <a:p>
            <a:pPr algn="ctr" eaLnBrk="1" hangingPunct="1">
              <a:buFont typeface="Arial" panose="020B0604020202020204" pitchFamily="34" charset="0"/>
              <a:buNone/>
            </a:pPr>
            <a:r>
              <a:rPr lang="ru-RU" altLang="ru-RU" sz="1200" b="1">
                <a:solidFill>
                  <a:srgbClr val="0070C0"/>
                </a:solidFill>
                <a:latin typeface="Times New Roman" panose="02020603050405020304" pitchFamily="18" charset="0"/>
                <a:cs typeface="Times New Roman" panose="02020603050405020304" pitchFamily="18" charset="0"/>
              </a:rPr>
              <a:t>«ҚАЗГИДРОМЕТ» РМК</a:t>
            </a:r>
          </a:p>
        </p:txBody>
      </p:sp>
      <p:pic>
        <p:nvPicPr>
          <p:cNvPr id="2055" name="Рисунок 1"/>
          <p:cNvPicPr>
            <a:picLocks noChangeAspect="1"/>
          </p:cNvPicPr>
          <p:nvPr/>
        </p:nvPicPr>
        <p:blipFill>
          <a:blip r:embed="rId2">
            <a:extLst>
              <a:ext uri="{28A0092B-C50C-407E-A947-70E740481C1C}">
                <a14:useLocalDpi xmlns:a14="http://schemas.microsoft.com/office/drawing/2010/main" val="0"/>
              </a:ext>
            </a:extLst>
          </a:blip>
          <a:srcRect t="17818" b="17471"/>
          <a:stretch>
            <a:fillRect/>
          </a:stretch>
        </p:blipFill>
        <p:spPr bwMode="auto">
          <a:xfrm>
            <a:off x="1352550" y="1023938"/>
            <a:ext cx="2028825" cy="1312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9" name="Таблица 18"/>
          <p:cNvGraphicFramePr/>
          <p:nvPr>
            <p:extLst>
              <p:ext uri="{D42A27DB-BD31-4B8C-83A1-F6EECF244321}">
                <p14:modId xmlns:p14="http://schemas.microsoft.com/office/powerpoint/2010/main" val="311774704"/>
              </p:ext>
            </p:extLst>
          </p:nvPr>
        </p:nvGraphicFramePr>
        <p:xfrm>
          <a:off x="307975" y="2589213"/>
          <a:ext cx="4465638" cy="2179637"/>
        </p:xfrm>
        <a:graphic>
          <a:graphicData uri="http://schemas.openxmlformats.org/drawingml/2006/table">
            <a:tbl>
              <a:tblPr/>
              <a:tblGrid>
                <a:gridCol w="4465638">
                  <a:extLst>
                    <a:ext uri="{9D8B030D-6E8A-4147-A177-3AD203B41FA5}">
                      <a16:colId xmlns:a16="http://schemas.microsoft.com/office/drawing/2014/main" val="20000"/>
                    </a:ext>
                  </a:extLst>
                </a:gridCol>
              </a:tblGrid>
              <a:tr h="217963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a:solidFill>
                            <a:srgbClr val="002060"/>
                          </a:solidFill>
                          <a:latin typeface="Times New Roman" panose="02020603050405020304" pitchFamily="18" charset="0"/>
                          <a:cs typeface="Times New Roman" panose="02020603050405020304" pitchFamily="18" charset="0"/>
                        </a:rPr>
                        <a:t>Астана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082" name="Прямоугольник 2"/>
          <p:cNvSpPr>
            <a:spLocks noChangeArrowheads="1"/>
          </p:cNvSpPr>
          <p:nvPr/>
        </p:nvSpPr>
        <p:spPr bwMode="auto">
          <a:xfrm>
            <a:off x="4937125" y="115888"/>
            <a:ext cx="4840287" cy="2382191"/>
          </a:xfrm>
          <a:prstGeom prst="rect">
            <a:avLst/>
          </a:prstGeom>
          <a:no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ts val="0"/>
              </a:spcBef>
              <a:buFont typeface="Arial" panose="020B0604020202020204" pitchFamily="34" charset="0"/>
              <a:buNone/>
              <a:defRPr/>
            </a:pPr>
            <a:r>
              <a:rPr lang="ru-RU" altLang="ru-RU" sz="1200" b="1" dirty="0">
                <a:latin typeface="Times New Roman" panose="02020603050405020304" pitchFamily="18" charset="0"/>
                <a:cs typeface="Times New Roman" panose="02020603050405020304" pitchFamily="18" charset="0"/>
              </a:rPr>
              <a:t>Астана </a:t>
            </a:r>
            <a:r>
              <a:rPr lang="ru-RU" altLang="ru-RU" sz="1200" b="1" dirty="0" err="1">
                <a:latin typeface="Times New Roman" panose="02020603050405020304" pitchFamily="18" charset="0"/>
                <a:cs typeface="Times New Roman" panose="02020603050405020304" pitchFamily="18" charset="0"/>
              </a:rPr>
              <a:t>қаласы  бойынша</a:t>
            </a:r>
            <a:endParaRPr lang="ru-RU" altLang="ru-RU" sz="1200" b="1" dirty="0">
              <a:latin typeface="Times New Roman" panose="02020603050405020304" pitchFamily="18" charset="0"/>
              <a:cs typeface="Times New Roman" panose="02020603050405020304" pitchFamily="18" charset="0"/>
            </a:endParaRPr>
          </a:p>
          <a:p>
            <a:pPr algn="ctr" eaLnBrk="1" hangingPunct="1">
              <a:spcBef>
                <a:spcPts val="0"/>
              </a:spcBef>
              <a:buNone/>
              <a:defRPr/>
            </a:pP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dirty="0">
                <a:latin typeface="Times New Roman" panose="02020603050405020304" pitchFamily="18" charset="0"/>
                <a:cs typeface="Times New Roman" panose="02020603050405020304" pitchFamily="18" charset="0"/>
              </a:rPr>
              <a:t>25</a:t>
            </a:r>
            <a:r>
              <a:rPr lang="kk-KZ" altLang="ru-RU" sz="1200" b="1" dirty="0">
                <a:latin typeface="Times New Roman" pitchFamily="18" charset="0"/>
                <a:cs typeface="Times New Roman" pitchFamily="18" charset="0"/>
              </a:rPr>
              <a:t> </a:t>
            </a:r>
            <a:r>
              <a:rPr lang="kk-KZ" sz="1200" b="1" dirty="0">
                <a:latin typeface="Times New Roman" panose="02020603050405020304" pitchFamily="18" charset="0"/>
                <a:cs typeface="Times New Roman" panose="02020603050405020304" pitchFamily="18" charset="0"/>
              </a:rPr>
              <a:t>қыркүйекке </a:t>
            </a:r>
            <a:r>
              <a:rPr lang="ru-RU" altLang="ru-RU" sz="1200" b="1" dirty="0" err="1">
                <a:latin typeface="Times New Roman" panose="02020603050405020304" pitchFamily="18" charset="0"/>
                <a:cs typeface="Times New Roman" panose="02020603050405020304" pitchFamily="18" charset="0"/>
              </a:rPr>
              <a:t>ауа-райы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болжамы</a:t>
            </a:r>
            <a:r>
              <a:rPr lang="ru-RU" altLang="ru-RU" sz="1200" b="1" dirty="0">
                <a:latin typeface="Times New Roman" panose="02020603050405020304" pitchFamily="18" charset="0"/>
                <a:cs typeface="Times New Roman" panose="02020603050405020304" pitchFamily="18" charset="0"/>
              </a:rPr>
              <a:t> </a:t>
            </a:r>
          </a:p>
          <a:p>
            <a:pPr algn="ctr" eaLnBrk="1" hangingPunct="1">
              <a:spcBef>
                <a:spcPts val="0"/>
              </a:spcBef>
              <a:buNone/>
              <a:defRPr/>
            </a:pPr>
            <a:r>
              <a:rPr lang="kk-KZ" altLang="ru-RU" sz="1200" b="1" dirty="0">
                <a:latin typeface="Times New Roman" pitchFamily="18" charset="0"/>
                <a:cs typeface="Times New Roman" pitchFamily="18" charset="0"/>
              </a:rPr>
              <a:t>24 </a:t>
            </a:r>
            <a:r>
              <a:rPr lang="kk-KZ" sz="1200" b="1" dirty="0">
                <a:latin typeface="Times New Roman" panose="02020603050405020304" pitchFamily="18" charset="0"/>
                <a:cs typeface="Times New Roman" panose="02020603050405020304" pitchFamily="18" charset="0"/>
              </a:rPr>
              <a:t>қыркүйек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25</a:t>
            </a:r>
            <a:r>
              <a:rPr lang="kk-KZ" altLang="ru-RU" sz="1200" b="1" dirty="0">
                <a:latin typeface="Times New Roman" pitchFamily="18" charset="0"/>
                <a:cs typeface="Times New Roman" pitchFamily="18" charset="0"/>
              </a:rPr>
              <a:t> </a:t>
            </a:r>
            <a:r>
              <a:rPr lang="kk-KZ" sz="1200" b="1" dirty="0">
                <a:latin typeface="Times New Roman" panose="02020603050405020304" pitchFamily="18" charset="0"/>
                <a:cs typeface="Times New Roman" panose="02020603050405020304" pitchFamily="18" charset="0"/>
              </a:rPr>
              <a:t>қыркүйек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endParaRPr lang="ru-RU" altLang="ru-RU" sz="1200" b="1" dirty="0">
              <a:latin typeface="Times New Roman" panose="02020603050405020304" pitchFamily="18" charset="0"/>
              <a:cs typeface="Times New Roman" panose="02020603050405020304" pitchFamily="18" charset="0"/>
            </a:endParaRPr>
          </a:p>
          <a:p>
            <a:pPr indent="182563" algn="just" eaLnBrk="1" hangingPunct="1">
              <a:buNone/>
              <a:defRPr/>
            </a:pPr>
            <a:r>
              <a:rPr lang="kk-KZ" sz="1200" dirty="0">
                <a:latin typeface="Times New Roman" pitchFamily="18" charset="0"/>
                <a:cs typeface="Times New Roman" pitchFamily="18" charset="0"/>
              </a:rPr>
              <a:t>Көшпелі бұлтты, жауын-шашынсыз. Оңтүстік-</a:t>
            </a:r>
            <a:r>
              <a:rPr lang="ru-RU" sz="1200" dirty="0" err="1">
                <a:latin typeface="Times New Roman" pitchFamily="18" charset="0"/>
                <a:cs typeface="Times New Roman" pitchFamily="18" charset="0"/>
              </a:rPr>
              <a:t>батыстан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жел</a:t>
            </a:r>
            <a:r>
              <a:rPr lang="ru-RU" sz="1200" dirty="0">
                <a:latin typeface="Times New Roman" pitchFamily="18" charset="0"/>
                <a:cs typeface="Times New Roman" pitchFamily="18" charset="0"/>
              </a:rPr>
              <a:t> со</a:t>
            </a:r>
            <a:r>
              <a:rPr lang="kk-KZ" sz="1200" dirty="0">
                <a:latin typeface="Times New Roman" pitchFamily="18" charset="0"/>
                <a:cs typeface="Times New Roman" pitchFamily="18" charset="0"/>
              </a:rPr>
              <a:t>ғ</a:t>
            </a:r>
            <a:r>
              <a:rPr lang="ru-RU" sz="1200" dirty="0" err="1">
                <a:latin typeface="Times New Roman" pitchFamily="18" charset="0"/>
                <a:cs typeface="Times New Roman" pitchFamily="18" charset="0"/>
              </a:rPr>
              <a:t>ады</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күші түнде </a:t>
            </a:r>
            <a:r>
              <a:rPr lang="ru-RU" sz="1200" dirty="0">
                <a:latin typeface="Times New Roman" pitchFamily="18" charset="0"/>
                <a:cs typeface="Times New Roman" pitchFamily="18" charset="0"/>
              </a:rPr>
              <a:t>3-8 м/с, </a:t>
            </a:r>
            <a:r>
              <a:rPr lang="ru-RU" sz="1200" dirty="0" err="1">
                <a:latin typeface="Times New Roman" pitchFamily="18" charset="0"/>
                <a:cs typeface="Times New Roman" pitchFamily="18" charset="0"/>
              </a:rPr>
              <a:t>күндіз </a:t>
            </a:r>
            <a:r>
              <a:rPr lang="ru-RU" sz="1200" dirty="0">
                <a:latin typeface="Times New Roman" pitchFamily="18" charset="0"/>
                <a:cs typeface="Times New Roman" pitchFamily="18" charset="0"/>
              </a:rPr>
              <a:t>7-12 </a:t>
            </a:r>
            <a:r>
              <a:rPr lang="kk-KZ" sz="1200" dirty="0">
                <a:latin typeface="Times New Roman" pitchFamily="18" charset="0"/>
                <a:cs typeface="Times New Roman" pitchFamily="18" charset="0"/>
              </a:rPr>
              <a:t>м/с. Ауаның температурасы түнде         11-13, күндіз 28-30</a:t>
            </a:r>
            <a:r>
              <a:rPr lang="ru-RU" sz="1200" dirty="0">
                <a:latin typeface="Times New Roman" pitchFamily="18" charset="0"/>
                <a:cs typeface="Times New Roman" pitchFamily="18" charset="0"/>
              </a:rPr>
              <a:t> градус </a:t>
            </a:r>
            <a:r>
              <a:rPr lang="ru-RU" sz="1200" dirty="0" err="1">
                <a:latin typeface="Times New Roman" pitchFamily="18" charset="0"/>
                <a:cs typeface="Times New Roman" pitchFamily="18" charset="0"/>
              </a:rPr>
              <a:t>жылы</a:t>
            </a:r>
            <a:r>
              <a:rPr lang="ru-RU" sz="1200" dirty="0">
                <a:latin typeface="Times New Roman" pitchFamily="18" charset="0"/>
                <a:cs typeface="Times New Roman" pitchFamily="18" charset="0"/>
              </a:rPr>
              <a:t>.</a:t>
            </a:r>
          </a:p>
          <a:p>
            <a:pPr indent="182563" algn="just" eaLnBrk="1" hangingPunct="1">
              <a:spcBef>
                <a:spcPts val="0"/>
              </a:spcBef>
              <a:buNone/>
              <a:defRPr/>
            </a:pPr>
            <a:r>
              <a:rPr lang="ru-RU" altLang="ru-RU" sz="1200" b="1" dirty="0">
                <a:latin typeface="Times New Roman" pitchFamily="18" charset="0"/>
                <a:cs typeface="Times New Roman" pitchFamily="18" charset="0"/>
              </a:rPr>
              <a:t>                             </a:t>
            </a:r>
          </a:p>
          <a:p>
            <a:pPr indent="182563" algn="ctr" eaLnBrk="1" hangingPunct="1">
              <a:spcBef>
                <a:spcPts val="0"/>
              </a:spcBef>
              <a:buNone/>
              <a:defRPr/>
            </a:pPr>
            <a:r>
              <a:rPr lang="ru-RU" altLang="ru-RU" sz="1200" b="1" dirty="0">
                <a:latin typeface="Times New Roman" pitchFamily="18" charset="0"/>
                <a:cs typeface="Times New Roman" pitchFamily="18" charset="0"/>
              </a:rPr>
              <a:t> 2022 </a:t>
            </a:r>
            <a:r>
              <a:rPr lang="ru-RU" altLang="ru-RU" sz="1200" b="1" dirty="0" err="1">
                <a:latin typeface="Times New Roman" pitchFamily="18" charset="0"/>
                <a:cs typeface="Times New Roman" pitchFamily="18" charset="0"/>
              </a:rPr>
              <a:t>жылғы </a:t>
            </a:r>
            <a:r>
              <a:rPr lang="ru-RU" altLang="ru-RU" sz="1200" b="1" dirty="0">
                <a:latin typeface="Times New Roman" pitchFamily="18" charset="0"/>
                <a:cs typeface="Times New Roman" pitchFamily="18" charset="0"/>
              </a:rPr>
              <a:t>25</a:t>
            </a:r>
            <a:r>
              <a:rPr lang="kk-KZ" altLang="ru-RU" sz="1200" b="1" dirty="0">
                <a:latin typeface="Times New Roman" pitchFamily="18" charset="0"/>
                <a:cs typeface="Times New Roman" pitchFamily="18" charset="0"/>
              </a:rPr>
              <a:t> </a:t>
            </a:r>
            <a:r>
              <a:rPr lang="kk-KZ" sz="1200" b="1" dirty="0">
                <a:latin typeface="Times New Roman" panose="02020603050405020304" pitchFamily="18" charset="0"/>
                <a:cs typeface="Times New Roman" panose="02020603050405020304" pitchFamily="18" charset="0"/>
              </a:rPr>
              <a:t>қыркүйекке </a:t>
            </a:r>
            <a:endParaRPr lang="ru-RU" altLang="ru-RU" sz="1200" b="1" dirty="0">
              <a:latin typeface="Times New Roman" pitchFamily="18" charset="0"/>
              <a:cs typeface="Times New Roman" pitchFamily="18" charset="0"/>
            </a:endParaRPr>
          </a:p>
          <a:p>
            <a:pPr indent="182563" algn="ctr" eaLnBrk="1" hangingPunct="1">
              <a:spcBef>
                <a:spcPts val="0"/>
              </a:spcBef>
              <a:buNone/>
              <a:defRPr/>
            </a:pPr>
            <a:r>
              <a:rPr lang="kk-KZ" altLang="ru-RU" sz="1200" b="1" dirty="0">
                <a:latin typeface="Times New Roman" pitchFamily="18" charset="0"/>
                <a:cs typeface="Times New Roman" pitchFamily="18" charset="0"/>
              </a:rPr>
              <a:t>25 </a:t>
            </a:r>
            <a:r>
              <a:rPr lang="kk-KZ" sz="1200" b="1" dirty="0">
                <a:latin typeface="Times New Roman" panose="02020603050405020304" pitchFamily="18" charset="0"/>
                <a:cs typeface="Times New Roman" panose="02020603050405020304" pitchFamily="18" charset="0"/>
              </a:rPr>
              <a:t>қыркүйек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26 </a:t>
            </a:r>
            <a:r>
              <a:rPr lang="kk-KZ" sz="1200" b="1" dirty="0">
                <a:latin typeface="Times New Roman" panose="02020603050405020304" pitchFamily="18" charset="0"/>
                <a:cs typeface="Times New Roman" panose="02020603050405020304" pitchFamily="18" charset="0"/>
              </a:rPr>
              <a:t>қыркүйек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endParaRPr lang="ru-RU" sz="1200" b="1" dirty="0">
              <a:latin typeface="Times New Roman" panose="02020603050405020304" pitchFamily="18" charset="0"/>
              <a:cs typeface="Times New Roman" panose="02020603050405020304" pitchFamily="18" charset="0"/>
            </a:endParaRPr>
          </a:p>
          <a:p>
            <a:pPr indent="182563" algn="just" eaLnBrk="1" hangingPunct="1">
              <a:buNone/>
              <a:defRPr/>
            </a:pPr>
            <a:r>
              <a:rPr lang="kk-KZ" sz="1200" dirty="0">
                <a:latin typeface="Times New Roman" panose="02020603050405020304" pitchFamily="18" charset="0"/>
                <a:cs typeface="Times New Roman" panose="02020603050405020304" pitchFamily="18" charset="0"/>
              </a:rPr>
              <a:t>Көшпелі бұлтты, жауын-шашынсыз. Солтүстік-шығыстан соғатын жел батысқа ауысады, күші  9-14 м/с. Ауаның температурасы 13-15 градус жылы.</a:t>
            </a:r>
          </a:p>
        </p:txBody>
      </p:sp>
      <p:graphicFrame>
        <p:nvGraphicFramePr>
          <p:cNvPr id="23" name="Таблица 2"/>
          <p:cNvGraphicFramePr>
            <a:graphicFrameLocks noGrp="1"/>
          </p:cNvGraphicFramePr>
          <p:nvPr>
            <p:extLst>
              <p:ext uri="{D42A27DB-BD31-4B8C-83A1-F6EECF244321}">
                <p14:modId xmlns:p14="http://schemas.microsoft.com/office/powerpoint/2010/main" val="863601308"/>
              </p:ext>
            </p:extLst>
          </p:nvPr>
        </p:nvGraphicFramePr>
        <p:xfrm>
          <a:off x="5095876" y="4214818"/>
          <a:ext cx="4572032" cy="2195030"/>
        </p:xfrm>
        <a:graphic>
          <a:graphicData uri="http://schemas.openxmlformats.org/drawingml/2006/table">
            <a:tbl>
              <a:tblPr firstRow="1" bandRow="1">
                <a:tableStyleId>{5C22544A-7EE6-4342-B048-85BDC9FD1C3A}</a:tableStyleId>
              </a:tblPr>
              <a:tblGrid>
                <a:gridCol w="1750903">
                  <a:extLst>
                    <a:ext uri="{9D8B030D-6E8A-4147-A177-3AD203B41FA5}">
                      <a16:colId xmlns:a16="http://schemas.microsoft.com/office/drawing/2014/main" val="20000"/>
                    </a:ext>
                  </a:extLst>
                </a:gridCol>
                <a:gridCol w="1412006">
                  <a:extLst>
                    <a:ext uri="{9D8B030D-6E8A-4147-A177-3AD203B41FA5}">
                      <a16:colId xmlns:a16="http://schemas.microsoft.com/office/drawing/2014/main" val="20001"/>
                    </a:ext>
                  </a:extLst>
                </a:gridCol>
                <a:gridCol w="1409123">
                  <a:extLst>
                    <a:ext uri="{9D8B030D-6E8A-4147-A177-3AD203B41FA5}">
                      <a16:colId xmlns:a16="http://schemas.microsoft.com/office/drawing/2014/main" val="20002"/>
                    </a:ext>
                  </a:extLst>
                </a:gridCol>
              </a:tblGrid>
              <a:tr h="329924">
                <a:tc>
                  <a:txBody>
                    <a:bodyPr/>
                    <a:lstStyle/>
                    <a:p>
                      <a:pPr algn="ctr"/>
                      <a:r>
                        <a:rPr lang="ru-RU" sz="900" dirty="0" err="1">
                          <a:solidFill>
                            <a:schemeClr val="tx1"/>
                          </a:solidFill>
                          <a:latin typeface="Times New Roman" pitchFamily="18" charset="0"/>
                          <a:cs typeface="Times New Roman" pitchFamily="18" charset="0"/>
                        </a:rPr>
                        <a:t>Ластаушы</a:t>
                      </a:r>
                      <a:r>
                        <a:rPr lang="ru-RU" sz="900" dirty="0">
                          <a:solidFill>
                            <a:schemeClr val="tx1"/>
                          </a:solidFill>
                          <a:latin typeface="Times New Roman" pitchFamily="18" charset="0"/>
                          <a:cs typeface="Times New Roman" pitchFamily="18" charset="0"/>
                        </a:rPr>
                        <a:t> </a:t>
                      </a:r>
                      <a:r>
                        <a:rPr lang="ru-RU" sz="900" dirty="0" err="1">
                          <a:solidFill>
                            <a:schemeClr val="tx1"/>
                          </a:solidFill>
                          <a:latin typeface="Times New Roman" pitchFamily="18" charset="0"/>
                          <a:cs typeface="Times New Roman" pitchFamily="18" charset="0"/>
                        </a:rPr>
                        <a:t>зат</a:t>
                      </a:r>
                      <a:endParaRPr lang="ru-RU" sz="900" dirty="0">
                        <a:solidFill>
                          <a:schemeClr val="tx1"/>
                        </a:solidFill>
                        <a:latin typeface="Times New Roman" pitchFamily="18" charset="0"/>
                        <a:cs typeface="Times New Roman" pitchFamily="18" charset="0"/>
                      </a:endParaRP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err="1">
                          <a:solidFill>
                            <a:schemeClr val="tx1"/>
                          </a:solidFill>
                          <a:latin typeface="Times New Roman" pitchFamily="18" charset="0"/>
                          <a:cs typeface="Times New Roman" pitchFamily="18" charset="0"/>
                        </a:rPr>
                        <a:t>Нақты</a:t>
                      </a:r>
                      <a:r>
                        <a:rPr lang="ru-RU" sz="900" dirty="0">
                          <a:solidFill>
                            <a:schemeClr val="tx1"/>
                          </a:solidFill>
                          <a:latin typeface="Times New Roman" pitchFamily="18" charset="0"/>
                          <a:cs typeface="Times New Roman" pitchFamily="18" charset="0"/>
                        </a:rPr>
                        <a:t> </a:t>
                      </a:r>
                      <a:r>
                        <a:rPr lang="ru-RU" sz="900" dirty="0" err="1">
                          <a:solidFill>
                            <a:schemeClr val="tx1"/>
                          </a:solidFill>
                          <a:latin typeface="Times New Roman" pitchFamily="18" charset="0"/>
                          <a:cs typeface="Times New Roman" pitchFamily="18" charset="0"/>
                        </a:rPr>
                        <a:t>шоғырлану</a:t>
                      </a:r>
                      <a:r>
                        <a:rPr lang="ru-RU" sz="900" dirty="0">
                          <a:solidFill>
                            <a:schemeClr val="tx1"/>
                          </a:solidFill>
                          <a:latin typeface="Times New Roman" pitchFamily="18" charset="0"/>
                          <a:cs typeface="Times New Roman" pitchFamily="18" charset="0"/>
                        </a:rPr>
                        <a:t>, мкг/м3</a:t>
                      </a: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900" dirty="0">
                          <a:solidFill>
                            <a:schemeClr val="tx1"/>
                          </a:solidFill>
                          <a:latin typeface="Times New Roman" pitchFamily="18" charset="0"/>
                          <a:cs typeface="Times New Roman" pitchFamily="18" charset="0"/>
                        </a:rPr>
                        <a:t>ШЖШ асу</a:t>
                      </a:r>
                      <a:r>
                        <a:rPr lang="kk-KZ" sz="900" baseline="0" dirty="0">
                          <a:solidFill>
                            <a:schemeClr val="tx1"/>
                          </a:solidFill>
                          <a:latin typeface="Times New Roman" pitchFamily="18" charset="0"/>
                          <a:cs typeface="Times New Roman" pitchFamily="18" charset="0"/>
                        </a:rPr>
                        <a:t> еселігі</a:t>
                      </a:r>
                      <a:endParaRPr lang="ru-RU" sz="900" dirty="0">
                        <a:solidFill>
                          <a:schemeClr val="tx1"/>
                        </a:solidFill>
                        <a:latin typeface="Times New Roman" pitchFamily="18" charset="0"/>
                        <a:cs typeface="Times New Roman" pitchFamily="18" charset="0"/>
                      </a:endParaRP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0"/>
                  </a:ext>
                </a:extLst>
              </a:tr>
              <a:tr h="206349">
                <a:tc>
                  <a:txBody>
                    <a:bodyPr/>
                    <a:lstStyle/>
                    <a:p>
                      <a:r>
                        <a:rPr lang="ru-RU" sz="900" dirty="0">
                          <a:solidFill>
                            <a:schemeClr val="tx1"/>
                          </a:solidFill>
                          <a:latin typeface="Times New Roman" pitchFamily="18" charset="0"/>
                          <a:cs typeface="Times New Roman" pitchFamily="18" charset="0"/>
                        </a:rPr>
                        <a:t>РМ-2,5 </a:t>
                      </a:r>
                      <a:r>
                        <a:rPr lang="ru-RU" sz="900" dirty="0" err="1">
                          <a:solidFill>
                            <a:schemeClr val="tx1"/>
                          </a:solidFill>
                          <a:latin typeface="Times New Roman" pitchFamily="18" charset="0"/>
                          <a:cs typeface="Times New Roman" pitchFamily="18" charset="0"/>
                        </a:rPr>
                        <a:t>қалқыма</a:t>
                      </a:r>
                      <a:r>
                        <a:rPr lang="ru-RU" sz="900" dirty="0">
                          <a:solidFill>
                            <a:schemeClr val="tx1"/>
                          </a:solidFill>
                          <a:latin typeface="Times New Roman" pitchFamily="18" charset="0"/>
                          <a:cs typeface="Times New Roman" pitchFamily="18" charset="0"/>
                        </a:rPr>
                        <a:t> </a:t>
                      </a:r>
                      <a:r>
                        <a:rPr lang="ru-RU" sz="900" dirty="0" err="1">
                          <a:solidFill>
                            <a:schemeClr val="tx1"/>
                          </a:solidFill>
                          <a:latin typeface="Times New Roman" pitchFamily="18" charset="0"/>
                          <a:cs typeface="Times New Roman" pitchFamily="18" charset="0"/>
                        </a:rPr>
                        <a:t>бөлшектері</a:t>
                      </a:r>
                      <a:endParaRPr lang="ru-RU" sz="900" dirty="0">
                        <a:solidFill>
                          <a:schemeClr val="tx1"/>
                        </a:solidFill>
                        <a:latin typeface="Times New Roman" pitchFamily="18" charset="0"/>
                        <a:cs typeface="Times New Roman" pitchFamily="18" charset="0"/>
                      </a:endParaRP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114</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0,7</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063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900" dirty="0">
                          <a:solidFill>
                            <a:schemeClr val="tx1"/>
                          </a:solidFill>
                          <a:latin typeface="Times New Roman" panose="02020603050405020304" pitchFamily="18" charset="0"/>
                          <a:cs typeface="Times New Roman" panose="02020603050405020304" pitchFamily="18" charset="0"/>
                        </a:rPr>
                        <a:t>РМ-10 </a:t>
                      </a:r>
                      <a:r>
                        <a:rPr lang="ru-RU" sz="900" dirty="0" err="1">
                          <a:solidFill>
                            <a:schemeClr val="tx1"/>
                          </a:solidFill>
                          <a:latin typeface="Times New Roman" panose="02020603050405020304" pitchFamily="18" charset="0"/>
                          <a:cs typeface="Times New Roman" panose="02020603050405020304" pitchFamily="18" charset="0"/>
                        </a:rPr>
                        <a:t>қалқыма</a:t>
                      </a:r>
                      <a:r>
                        <a:rPr lang="ru-RU" sz="900" dirty="0">
                          <a:solidFill>
                            <a:schemeClr val="tx1"/>
                          </a:solidFill>
                          <a:latin typeface="Times New Roman" panose="02020603050405020304" pitchFamily="18" charset="0"/>
                          <a:cs typeface="Times New Roman" panose="02020603050405020304" pitchFamily="18" charset="0"/>
                        </a:rPr>
                        <a:t> </a:t>
                      </a:r>
                      <a:r>
                        <a:rPr lang="ru-RU" sz="900" dirty="0" err="1">
                          <a:solidFill>
                            <a:schemeClr val="tx1"/>
                          </a:solidFill>
                          <a:latin typeface="Times New Roman" panose="02020603050405020304" pitchFamily="18" charset="0"/>
                          <a:cs typeface="Times New Roman" panose="02020603050405020304" pitchFamily="18" charset="0"/>
                        </a:rPr>
                        <a:t>бөлшектері</a:t>
                      </a:r>
                      <a:endParaRPr lang="ru-RU" sz="900" dirty="0">
                        <a:solidFill>
                          <a:schemeClr val="tx1"/>
                        </a:solidFill>
                        <a:latin typeface="Times New Roman" panose="02020603050405020304" pitchFamily="18" charset="0"/>
                        <a:cs typeface="Times New Roman" panose="02020603050405020304" pitchFamily="18" charset="0"/>
                      </a:endParaRP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214</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0,7</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06349">
                <a:tc>
                  <a:txBody>
                    <a:bodyPr/>
                    <a:lstStyle/>
                    <a:p>
                      <a:r>
                        <a:rPr lang="ru-RU" sz="900" dirty="0" err="1">
                          <a:solidFill>
                            <a:schemeClr val="tx1"/>
                          </a:solidFill>
                          <a:latin typeface="Times New Roman" panose="02020603050405020304" pitchFamily="18" charset="0"/>
                          <a:cs typeface="Times New Roman" panose="02020603050405020304" pitchFamily="18" charset="0"/>
                        </a:rPr>
                        <a:t>Күкірт</a:t>
                      </a:r>
                      <a:r>
                        <a:rPr lang="ru-RU" sz="900" baseline="0" dirty="0">
                          <a:solidFill>
                            <a:schemeClr val="tx1"/>
                          </a:solidFill>
                          <a:latin typeface="Times New Roman" panose="02020603050405020304" pitchFamily="18" charset="0"/>
                          <a:cs typeface="Times New Roman" panose="02020603050405020304" pitchFamily="18" charset="0"/>
                        </a:rPr>
                        <a:t> </a:t>
                      </a:r>
                      <a:r>
                        <a:rPr lang="ru-RU" sz="900" baseline="0" dirty="0" err="1">
                          <a:solidFill>
                            <a:schemeClr val="tx1"/>
                          </a:solidFill>
                          <a:latin typeface="Times New Roman" panose="02020603050405020304" pitchFamily="18" charset="0"/>
                          <a:cs typeface="Times New Roman" panose="02020603050405020304" pitchFamily="18" charset="0"/>
                        </a:rPr>
                        <a:t>д</a:t>
                      </a:r>
                      <a:r>
                        <a:rPr lang="ru-RU" sz="900" dirty="0" err="1">
                          <a:solidFill>
                            <a:schemeClr val="tx1"/>
                          </a:solidFill>
                          <a:latin typeface="Times New Roman" panose="02020603050405020304" pitchFamily="18" charset="0"/>
                          <a:cs typeface="Times New Roman" panose="02020603050405020304" pitchFamily="18" charset="0"/>
                        </a:rPr>
                        <a:t>иоксиді</a:t>
                      </a:r>
                      <a:endParaRPr lang="ru-RU" sz="900" dirty="0">
                        <a:solidFill>
                          <a:schemeClr val="tx1"/>
                        </a:solidFill>
                        <a:latin typeface="Times New Roman" panose="02020603050405020304" pitchFamily="18" charset="0"/>
                        <a:cs typeface="Times New Roman" panose="02020603050405020304" pitchFamily="18" charset="0"/>
                      </a:endParaRP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1314</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2,6</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206349">
                <a:tc>
                  <a:txBody>
                    <a:bodyPr/>
                    <a:lstStyle/>
                    <a:p>
                      <a:r>
                        <a:rPr lang="ru-RU" sz="900" dirty="0" err="1">
                          <a:solidFill>
                            <a:schemeClr val="tx1"/>
                          </a:solidFill>
                          <a:latin typeface="Times New Roman" panose="02020603050405020304" pitchFamily="18" charset="0"/>
                          <a:cs typeface="Times New Roman" panose="02020603050405020304" pitchFamily="18" charset="0"/>
                        </a:rPr>
                        <a:t>Көміртегі</a:t>
                      </a:r>
                      <a:r>
                        <a:rPr lang="ru-RU" sz="900" baseline="0" dirty="0">
                          <a:solidFill>
                            <a:schemeClr val="tx1"/>
                          </a:solidFill>
                          <a:latin typeface="Times New Roman" panose="02020603050405020304" pitchFamily="18" charset="0"/>
                          <a:cs typeface="Times New Roman" panose="02020603050405020304" pitchFamily="18" charset="0"/>
                        </a:rPr>
                        <a:t> о</a:t>
                      </a:r>
                      <a:r>
                        <a:rPr lang="ru-RU" sz="900" dirty="0">
                          <a:solidFill>
                            <a:schemeClr val="tx1"/>
                          </a:solidFill>
                          <a:latin typeface="Times New Roman" panose="02020603050405020304" pitchFamily="18" charset="0"/>
                          <a:cs typeface="Times New Roman" panose="02020603050405020304" pitchFamily="18" charset="0"/>
                        </a:rPr>
                        <a:t>ксиді</a:t>
                      </a: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9320</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1,9</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206349">
                <a:tc>
                  <a:txBody>
                    <a:bodyPr/>
                    <a:lstStyle/>
                    <a:p>
                      <a:r>
                        <a:rPr lang="ru-RU" sz="900" dirty="0">
                          <a:solidFill>
                            <a:schemeClr val="tx1"/>
                          </a:solidFill>
                          <a:latin typeface="Times New Roman" panose="02020603050405020304" pitchFamily="18" charset="0"/>
                          <a:cs typeface="Times New Roman" panose="02020603050405020304" pitchFamily="18" charset="0"/>
                        </a:rPr>
                        <a:t>Азот</a:t>
                      </a:r>
                      <a:r>
                        <a:rPr lang="ru-RU" sz="900" baseline="0" dirty="0">
                          <a:solidFill>
                            <a:schemeClr val="tx1"/>
                          </a:solidFill>
                          <a:latin typeface="Times New Roman" panose="02020603050405020304" pitchFamily="18" charset="0"/>
                          <a:cs typeface="Times New Roman" panose="02020603050405020304" pitchFamily="18" charset="0"/>
                        </a:rPr>
                        <a:t> </a:t>
                      </a:r>
                      <a:r>
                        <a:rPr lang="ru-RU" sz="900" baseline="0" dirty="0" err="1">
                          <a:solidFill>
                            <a:schemeClr val="tx1"/>
                          </a:solidFill>
                          <a:latin typeface="Times New Roman" panose="02020603050405020304" pitchFamily="18" charset="0"/>
                          <a:cs typeface="Times New Roman" panose="02020603050405020304" pitchFamily="18" charset="0"/>
                        </a:rPr>
                        <a:t>д</a:t>
                      </a:r>
                      <a:r>
                        <a:rPr lang="ru-RU" sz="900" dirty="0" err="1">
                          <a:solidFill>
                            <a:schemeClr val="tx1"/>
                          </a:solidFill>
                          <a:latin typeface="Times New Roman" panose="02020603050405020304" pitchFamily="18" charset="0"/>
                          <a:cs typeface="Times New Roman" panose="02020603050405020304" pitchFamily="18" charset="0"/>
                        </a:rPr>
                        <a:t>иоксиді</a:t>
                      </a:r>
                      <a:endParaRPr lang="ru-RU" sz="900" dirty="0">
                        <a:solidFill>
                          <a:schemeClr val="tx1"/>
                        </a:solidFill>
                        <a:latin typeface="Times New Roman" panose="02020603050405020304" pitchFamily="18" charset="0"/>
                        <a:cs typeface="Times New Roman" panose="02020603050405020304" pitchFamily="18" charset="0"/>
                      </a:endParaRP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409</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2,0</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206349">
                <a:tc>
                  <a:txBody>
                    <a:bodyPr/>
                    <a:lstStyle/>
                    <a:p>
                      <a:r>
                        <a:rPr lang="ru-RU" sz="900" dirty="0">
                          <a:solidFill>
                            <a:schemeClr val="tx1"/>
                          </a:solidFill>
                          <a:latin typeface="Times New Roman" panose="02020603050405020304" pitchFamily="18" charset="0"/>
                          <a:cs typeface="Times New Roman" panose="02020603050405020304" pitchFamily="18" charset="0"/>
                        </a:rPr>
                        <a:t>Азот</a:t>
                      </a:r>
                      <a:r>
                        <a:rPr lang="ru-RU" sz="900" baseline="0" dirty="0">
                          <a:solidFill>
                            <a:schemeClr val="tx1"/>
                          </a:solidFill>
                          <a:latin typeface="Times New Roman" panose="02020603050405020304" pitchFamily="18" charset="0"/>
                          <a:cs typeface="Times New Roman" panose="02020603050405020304" pitchFamily="18" charset="0"/>
                        </a:rPr>
                        <a:t> о</a:t>
                      </a:r>
                      <a:r>
                        <a:rPr lang="ru-RU" sz="900" dirty="0">
                          <a:solidFill>
                            <a:schemeClr val="tx1"/>
                          </a:solidFill>
                          <a:latin typeface="Times New Roman" panose="02020603050405020304" pitchFamily="18" charset="0"/>
                          <a:cs typeface="Times New Roman" panose="02020603050405020304" pitchFamily="18" charset="0"/>
                        </a:rPr>
                        <a:t>ксиді</a:t>
                      </a: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431</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1,1</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206349">
                <a:tc>
                  <a:txBody>
                    <a:bodyPr/>
                    <a:lstStyle/>
                    <a:p>
                      <a:r>
                        <a:rPr lang="kk-KZ" sz="900" dirty="0">
                          <a:solidFill>
                            <a:schemeClr val="tx1"/>
                          </a:solidFill>
                          <a:latin typeface="Times New Roman" panose="02020603050405020304" pitchFamily="18" charset="0"/>
                          <a:cs typeface="Times New Roman" panose="02020603050405020304" pitchFamily="18" charset="0"/>
                        </a:rPr>
                        <a:t>Күкіртті сутегі</a:t>
                      </a: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17</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2,1</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7"/>
                  </a:ext>
                </a:extLst>
              </a:tr>
              <a:tr h="206349">
                <a:tc>
                  <a:txBody>
                    <a:bodyPr/>
                    <a:lstStyle/>
                    <a:p>
                      <a:r>
                        <a:rPr lang="kk-KZ" sz="900" dirty="0">
                          <a:solidFill>
                            <a:schemeClr val="tx1"/>
                          </a:solidFill>
                          <a:latin typeface="Times New Roman" panose="02020603050405020304" pitchFamily="18" charset="0"/>
                          <a:cs typeface="Times New Roman" panose="02020603050405020304" pitchFamily="18" charset="0"/>
                        </a:rPr>
                        <a:t>Аммиак</a:t>
                      </a:r>
                    </a:p>
                  </a:txBody>
                  <a:tcPr marL="91434" marR="91434" marT="45651" marB="4565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1</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900" dirty="0">
                          <a:latin typeface="Times New Roman" pitchFamily="18" charset="0"/>
                          <a:cs typeface="Times New Roman" pitchFamily="18" charset="0"/>
                        </a:rPr>
                        <a:t>0,004</a:t>
                      </a:r>
                    </a:p>
                  </a:txBody>
                  <a:tcPr marL="91434" marR="91434" marT="45758" marB="45758">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graphicFrame>
        <p:nvGraphicFramePr>
          <p:cNvPr id="24" name="Таблица 23"/>
          <p:cNvGraphicFramePr/>
          <p:nvPr>
            <p:extLst>
              <p:ext uri="{D42A27DB-BD31-4B8C-83A1-F6EECF244321}">
                <p14:modId xmlns:p14="http://schemas.microsoft.com/office/powerpoint/2010/main" val="383960224"/>
              </p:ext>
            </p:extLst>
          </p:nvPr>
        </p:nvGraphicFramePr>
        <p:xfrm>
          <a:off x="4973638" y="6453188"/>
          <a:ext cx="4787900" cy="320040"/>
        </p:xfrm>
        <a:graphic>
          <a:graphicData uri="http://schemas.openxmlformats.org/drawingml/2006/table">
            <a:tbl>
              <a:tblPr/>
              <a:tblGrid>
                <a:gridCol w="4787900">
                  <a:extLst>
                    <a:ext uri="{9D8B030D-6E8A-4147-A177-3AD203B41FA5}">
                      <a16:colId xmlns:a16="http://schemas.microsoft.com/office/drawing/2014/main" val="20000"/>
                    </a:ext>
                  </a:extLst>
                </a:gridCol>
              </a:tblGrid>
              <a:tr h="3048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104" name="Прямоугольник 21"/>
          <p:cNvSpPr>
            <a:spLocks noChangeArrowheads="1"/>
          </p:cNvSpPr>
          <p:nvPr/>
        </p:nvSpPr>
        <p:spPr bwMode="auto">
          <a:xfrm>
            <a:off x="4953000" y="3714752"/>
            <a:ext cx="485778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Font typeface="Arial" panose="020B0604020202020204" pitchFamily="34" charset="0"/>
              <a:buNone/>
            </a:pP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қыркүйектегі</a:t>
            </a:r>
            <a:r>
              <a:rPr lang="ru-RU" altLang="ru-RU" sz="1200" b="1" dirty="0">
                <a:latin typeface="Times New Roman" panose="02020603050405020304" pitchFamily="18" charset="0"/>
                <a:cs typeface="Times New Roman" panose="02020603050405020304" pitchFamily="18" charset="0"/>
              </a:rPr>
              <a:t> Астана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4" name="TextBox 13"/>
          <p:cNvSpPr txBox="1"/>
          <p:nvPr/>
        </p:nvSpPr>
        <p:spPr>
          <a:xfrm>
            <a:off x="5024438" y="2500306"/>
            <a:ext cx="4679950"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defRPr/>
            </a:pPr>
            <a:r>
              <a:rPr lang="kk-KZ" altLang="en-US" sz="1200" dirty="0">
                <a:solidFill>
                  <a:schemeClr val="tx1"/>
                </a:solidFill>
                <a:latin typeface="Times New Roman" pitchFamily="18" charset="0"/>
                <a:cs typeface="Times New Roman" pitchFamily="18" charset="0"/>
                <a:sym typeface="+mn-ea"/>
              </a:rPr>
              <a:t>25 қыркүйекте метеорологиялық жағдайлар қала атмосферасында ластаушы заттардың </a:t>
            </a:r>
            <a:r>
              <a:rPr lang="kk-KZ" altLang="en-US" sz="1200" b="1" dirty="0">
                <a:solidFill>
                  <a:schemeClr val="tx1"/>
                </a:solidFill>
                <a:latin typeface="Times New Roman" pitchFamily="18" charset="0"/>
                <a:cs typeface="Times New Roman" pitchFamily="18" charset="0"/>
                <a:sym typeface="+mn-ea"/>
              </a:rPr>
              <a:t>жиналуына</a:t>
            </a:r>
            <a:r>
              <a:rPr lang="kk-KZ" altLang="en-US" sz="1200" dirty="0">
                <a:solidFill>
                  <a:schemeClr val="tx1"/>
                </a:solidFill>
                <a:latin typeface="Times New Roman" pitchFamily="18" charset="0"/>
                <a:cs typeface="Times New Roman" pitchFamily="18" charset="0"/>
                <a:sym typeface="+mn-ea"/>
              </a:rPr>
              <a:t> ықпал етеді.</a:t>
            </a:r>
          </a:p>
          <a:p>
            <a:pPr indent="185738" algn="just">
              <a:defRPr/>
            </a:pPr>
            <a:r>
              <a:rPr lang="kk-KZ" altLang="en-US" sz="1200" dirty="0">
                <a:solidFill>
                  <a:schemeClr val="tx1"/>
                </a:solidFill>
                <a:latin typeface="Times New Roman" pitchFamily="18" charset="0"/>
                <a:cs typeface="Times New Roman" pitchFamily="18" charset="0"/>
                <a:sym typeface="+mn-ea"/>
              </a:rPr>
              <a:t>Жалпы қала бойынша 25 қыркүйекте ауаның ластану деңгейі көтеріңкі болады деп күтілуде.</a:t>
            </a:r>
          </a:p>
        </p:txBody>
      </p:sp>
      <p:sp>
        <p:nvSpPr>
          <p:cNvPr id="15" name="TextBox 13"/>
          <p:cNvSpPr txBox="1"/>
          <p:nvPr/>
        </p:nvSpPr>
        <p:spPr>
          <a:xfrm>
            <a:off x="5152994" y="3402032"/>
            <a:ext cx="4429156"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ru-RU" altLang="en-US">
              <a:solidFill>
                <a:srgbClr val="FFFFFF"/>
              </a:solidFill>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7"/>
          </a:xfrm>
          <a:prstGeom prst="line">
            <a:avLst/>
          </a:prstGeom>
        </p:spPr>
        <p:style>
          <a:lnRef idx="1">
            <a:schemeClr val="accent1"/>
          </a:lnRef>
          <a:fillRef idx="0">
            <a:schemeClr val="accent1"/>
          </a:fillRef>
          <a:effectRef idx="0">
            <a:schemeClr val="accent1"/>
          </a:effectRef>
          <a:fontRef idx="minor">
            <a:schemeClr val="tx1"/>
          </a:fontRef>
        </p:style>
      </p:cxnSp>
      <p:grpSp>
        <p:nvGrpSpPr>
          <p:cNvPr id="3076" name="Группа 5"/>
          <p:cNvGrpSpPr>
            <a:grpSpLocks/>
          </p:cNvGrpSpPr>
          <p:nvPr/>
        </p:nvGrpSpPr>
        <p:grpSpPr bwMode="auto">
          <a:xfrm>
            <a:off x="112713" y="246063"/>
            <a:ext cx="4840287" cy="725487"/>
            <a:chOff x="112712" y="246083"/>
            <a:chExt cx="4840288" cy="724862"/>
          </a:xfrm>
        </p:grpSpPr>
        <p:sp>
          <p:nvSpPr>
            <p:cNvPr id="3134" name="TextBox 15"/>
            <p:cNvSpPr txBox="1">
              <a:spLocks noChangeArrowheads="1"/>
            </p:cNvSpPr>
            <p:nvPr/>
          </p:nvSpPr>
          <p:spPr bwMode="auto">
            <a:xfrm>
              <a:off x="317284" y="246083"/>
              <a:ext cx="463571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Font typeface="Arial" panose="020B0604020202020204" pitchFamily="34" charset="0"/>
                <a:buNone/>
              </a:pPr>
              <a:r>
                <a:rPr lang="ru-RU" altLang="ru-RU" sz="1400" b="1">
                  <a:solidFill>
                    <a:srgbClr val="000000"/>
                  </a:solidFill>
                  <a:latin typeface="Times New Roman" panose="02020603050405020304" pitchFamily="18" charset="0"/>
                  <a:cs typeface="Times New Roman" panose="02020603050405020304" pitchFamily="18" charset="0"/>
                  <a:sym typeface="+mn-ea"/>
                </a:rPr>
                <a:t>ҚМЖ КЕЗІНДЕ ХАЛЫҚҚА АРНАЛҒАН ҰСЫНЫСТАР</a:t>
              </a:r>
              <a:endParaRPr lang="ru-RU" altLang="ru-RU" sz="1400" b="1"/>
            </a:p>
          </p:txBody>
        </p:sp>
        <p:sp>
          <p:nvSpPr>
            <p:cNvPr id="3135" name="TextBox 16"/>
            <p:cNvSpPr txBox="1">
              <a:spLocks noChangeArrowheads="1"/>
            </p:cNvSpPr>
            <p:nvPr/>
          </p:nvSpPr>
          <p:spPr bwMode="auto">
            <a:xfrm>
              <a:off x="112712" y="693946"/>
              <a:ext cx="481018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indent="176213">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eaLnBrk="1" hangingPunct="1">
                <a:buFont typeface="Arial" panose="020B0604020202020204" pitchFamily="34" charset="0"/>
                <a:buNone/>
              </a:pPr>
              <a:endParaRPr lang="ru-RU" altLang="ru-RU" sz="1200">
                <a:latin typeface="Times New Roman" panose="02020603050405020304" pitchFamily="18" charset="0"/>
                <a:cs typeface="Times New Roman" panose="02020603050405020304" pitchFamily="18" charset="0"/>
              </a:endParaRPr>
            </a:p>
          </p:txBody>
        </p:sp>
      </p:grpSp>
      <p:sp>
        <p:nvSpPr>
          <p:cNvPr id="3077" name="Прямоугольник 26"/>
          <p:cNvSpPr>
            <a:spLocks noChangeArrowheads="1"/>
          </p:cNvSpPr>
          <p:nvPr/>
        </p:nvSpPr>
        <p:spPr bwMode="auto">
          <a:xfrm>
            <a:off x="185738" y="4027488"/>
            <a:ext cx="4703762"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Font typeface="Arial" panose="020B0604020202020204" pitchFamily="34" charset="0"/>
              <a:buNone/>
            </a:pPr>
            <a:r>
              <a:rPr lang="kk-KZ" altLang="ru-RU" sz="1200" dirty="0">
                <a:solidFill>
                  <a:srgbClr val="000000"/>
                </a:solidFill>
                <a:latin typeface="Times New Roman" panose="02020603050405020304" pitchFamily="18" charset="0"/>
                <a:cs typeface="Times New Roman" panose="02020603050405020304" pitchFamily="18" charset="0"/>
              </a:rPr>
              <a:t>Астана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 атмосфералық ауаның 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 бақылау </a:t>
            </a:r>
            <a:r>
              <a:rPr lang="ru-RU" altLang="ru-RU" sz="1200" dirty="0">
                <a:solidFill>
                  <a:srgbClr val="000000"/>
                </a:solidFill>
                <a:latin typeface="Times New Roman" panose="02020603050405020304" pitchFamily="18" charset="0"/>
                <a:cs typeface="Times New Roman" panose="02020603050405020304" pitchFamily="18" charset="0"/>
              </a:rPr>
              <a:t>10 </a:t>
            </a:r>
            <a:r>
              <a:rPr lang="ru-RU" altLang="ru-RU" sz="1200" dirty="0" err="1">
                <a:solidFill>
                  <a:srgbClr val="000000"/>
                </a:solidFill>
                <a:latin typeface="Times New Roman" panose="02020603050405020304" pitchFamily="18" charset="0"/>
                <a:cs typeface="Times New Roman" panose="02020603050405020304" pitchFamily="18" charset="0"/>
              </a:rPr>
              <a:t>бақылау 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Жамбыл </a:t>
            </a:r>
            <a:r>
              <a:rPr lang="ru-RU" altLang="ru-RU" sz="1200" dirty="0" err="1">
                <a:latin typeface="Times New Roman" panose="02020603050405020304" pitchFamily="18" charset="0"/>
                <a:cs typeface="Times New Roman" panose="02020603050405020304" pitchFamily="18" charset="0"/>
              </a:rPr>
              <a:t>к-сі</a:t>
            </a:r>
            <a:r>
              <a:rPr lang="ru-RU" altLang="ru-RU" sz="1200" dirty="0">
                <a:latin typeface="Times New Roman" panose="02020603050405020304" pitchFamily="18" charset="0"/>
                <a:cs typeface="Times New Roman" panose="02020603050405020304" pitchFamily="18" charset="0"/>
              </a:rPr>
              <a:t>, 11;</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2 бекет –</a:t>
            </a:r>
            <a:r>
              <a:rPr lang="ru-RU" altLang="ru-RU" sz="1200" dirty="0">
                <a:latin typeface="Times New Roman" panose="02020603050405020304" pitchFamily="18" charset="0"/>
                <a:cs typeface="Times New Roman" panose="02020603050405020304" pitchFamily="18" charset="0"/>
              </a:rPr>
              <a:t>  проспект Республики, 35 (школа </a:t>
            </a:r>
            <a:r>
              <a:rPr lang="en-US" altLang="ru-RU" sz="1200" dirty="0">
                <a:latin typeface="Times New Roman" panose="02020603050405020304" pitchFamily="18" charset="0"/>
                <a:cs typeface="Times New Roman" panose="02020603050405020304" pitchFamily="18" charset="0"/>
              </a:rPr>
              <a:t>№ 3</a:t>
            </a:r>
            <a:r>
              <a:rPr lang="ru-RU" altLang="ru-RU" sz="1200" dirty="0">
                <a:latin typeface="Times New Roman" panose="02020603050405020304" pitchFamily="18" charset="0"/>
                <a:cs typeface="Times New Roman" panose="02020603050405020304" pitchFamily="18" charset="0"/>
              </a:rPr>
              <a:t>);</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3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Телжан</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Шонанович</a:t>
            </a:r>
            <a:r>
              <a:rPr lang="ru-RU" altLang="ru-RU" sz="1200" dirty="0">
                <a:latin typeface="Times New Roman" panose="02020603050405020304" pitchFamily="18" charset="0"/>
                <a:cs typeface="Times New Roman" panose="02020603050405020304" pitchFamily="18" charset="0"/>
              </a:rPr>
              <a:t> 47, район лесозавода;</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4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Лепсі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көшесі, </a:t>
            </a:r>
            <a:r>
              <a:rPr lang="ru-RU" altLang="ru-RU" sz="1200" dirty="0">
                <a:latin typeface="Times New Roman" panose="02020603050405020304" pitchFamily="18" charset="0"/>
                <a:cs typeface="Times New Roman" panose="02020603050405020304" pitchFamily="18" charset="0"/>
              </a:rPr>
              <a:t>38</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5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Тұран даңғылы, </a:t>
            </a:r>
            <a:r>
              <a:rPr lang="ru-RU" altLang="ru-RU" sz="1200" dirty="0">
                <a:latin typeface="Times New Roman" panose="02020603050405020304" pitchFamily="18" charset="0"/>
                <a:cs typeface="Times New Roman" panose="02020603050405020304" pitchFamily="18" charset="0"/>
              </a:rPr>
              <a:t>2/1 </a:t>
            </a:r>
            <a:r>
              <a:rPr lang="ru-RU" altLang="ru-RU" sz="1200" dirty="0" err="1">
                <a:latin typeface="Times New Roman" panose="02020603050405020304" pitchFamily="18" charset="0"/>
                <a:cs typeface="Times New Roman" panose="02020603050405020304" pitchFamily="18" charset="0"/>
              </a:rPr>
              <a:t>орталық құтқару станциясы</a:t>
            </a:r>
            <a:r>
              <a:rPr lang="ru-RU" altLang="ru-RU" sz="1200" dirty="0">
                <a:latin typeface="Times New Roman" panose="02020603050405020304" pitchFamily="18" charset="0"/>
                <a:cs typeface="Times New Roman" panose="02020603050405020304" pitchFamily="18" charset="0"/>
              </a:rPr>
              <a:t>;</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6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Ақжол к-сі</a:t>
            </a:r>
            <a:r>
              <a:rPr lang="ru-RU" altLang="ru-RU" sz="1200" dirty="0">
                <a:latin typeface="Times New Roman" panose="02020603050405020304" pitchFamily="18" charset="0"/>
                <a:cs typeface="Times New Roman" panose="02020603050405020304" pitchFamily="18" charset="0"/>
              </a:rPr>
              <a:t>, «Астана </a:t>
            </a:r>
            <a:r>
              <a:rPr lang="ru-RU" altLang="ru-RU" sz="1200" dirty="0" err="1">
                <a:latin typeface="Times New Roman" panose="02020603050405020304" pitchFamily="18" charset="0"/>
                <a:cs typeface="Times New Roman" panose="02020603050405020304" pitchFamily="18" charset="0"/>
              </a:rPr>
              <a:t>Тазалық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сарқынды сулар</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тұндырғышының ауданы</a:t>
            </a:r>
            <a:r>
              <a:rPr lang="ru-RU" altLang="ru-RU" sz="1200" dirty="0">
                <a:latin typeface="Times New Roman" panose="02020603050405020304" pitchFamily="18" charset="0"/>
                <a:cs typeface="Times New Roman" panose="02020603050405020304" pitchFamily="18" charset="0"/>
              </a:rPr>
              <a:t>;</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7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Түркістан к-сі</a:t>
            </a:r>
            <a:r>
              <a:rPr lang="ru-RU" altLang="ru-RU" sz="1200" dirty="0">
                <a:latin typeface="Times New Roman" panose="02020603050405020304" pitchFamily="18" charset="0"/>
                <a:cs typeface="Times New Roman" panose="02020603050405020304" pitchFamily="18" charset="0"/>
              </a:rPr>
              <a:t>, 2/1 (РФММ);</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8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Бабатайұлы к-сі</a:t>
            </a:r>
            <a:r>
              <a:rPr lang="ru-RU" altLang="ru-RU" sz="1200" dirty="0">
                <a:latin typeface="Times New Roman" panose="02020603050405020304" pitchFamily="18" charset="0"/>
                <a:cs typeface="Times New Roman" panose="02020603050405020304" pitchFamily="18" charset="0"/>
              </a:rPr>
              <a:t>, 24 </a:t>
            </a:r>
            <a:r>
              <a:rPr lang="ru-RU" altLang="ru-RU" sz="1200" dirty="0" err="1">
                <a:latin typeface="Times New Roman" panose="02020603050405020304" pitchFamily="18" charset="0"/>
                <a:cs typeface="Times New Roman" panose="02020603050405020304" pitchFamily="18" charset="0"/>
              </a:rPr>
              <a:t>үй</a:t>
            </a:r>
            <a:r>
              <a:rPr lang="ru-RU" altLang="ru-RU" sz="1200" dirty="0">
                <a:latin typeface="Times New Roman" panose="02020603050405020304" pitchFamily="18" charset="0"/>
                <a:cs typeface="Times New Roman" panose="02020603050405020304" pitchFamily="18" charset="0"/>
              </a:rPr>
              <a:t>, Көктал-1, </a:t>
            </a:r>
            <a:r>
              <a:rPr lang="ru-RU" altLang="ru-RU" sz="1200" dirty="0" err="1">
                <a:latin typeface="Times New Roman" panose="02020603050405020304" pitchFamily="18" charset="0"/>
                <a:cs typeface="Times New Roman" panose="02020603050405020304" pitchFamily="18" charset="0"/>
              </a:rPr>
              <a:t>Сарыарқа ауданы</a:t>
            </a:r>
            <a:r>
              <a:rPr lang="ru-RU" altLang="ru-RU" sz="1200" dirty="0">
                <a:latin typeface="Times New Roman" panose="02020603050405020304" pitchFamily="18" charset="0"/>
                <a:cs typeface="Times New Roman" panose="02020603050405020304" pitchFamily="18" charset="0"/>
              </a:rPr>
              <a:t>;</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9 бекет –</a:t>
            </a:r>
            <a:r>
              <a:rPr lang="ru-RU" altLang="ru-RU" sz="1200" dirty="0">
                <a:latin typeface="Times New Roman" panose="02020603050405020304" pitchFamily="18" charset="0"/>
                <a:cs typeface="Times New Roman" panose="02020603050405020304" pitchFamily="18" charset="0"/>
              </a:rPr>
              <a:t> А. </a:t>
            </a:r>
            <a:r>
              <a:rPr lang="ru-RU" altLang="ru-RU" sz="1200" dirty="0" err="1">
                <a:latin typeface="Times New Roman" panose="02020603050405020304" pitchFamily="18" charset="0"/>
                <a:cs typeface="Times New Roman" panose="02020603050405020304" pitchFamily="18" charset="0"/>
              </a:rPr>
              <a:t>Байтұрсынов көшесі, </a:t>
            </a:r>
            <a:r>
              <a:rPr lang="ru-RU" altLang="ru-RU" sz="1200" dirty="0">
                <a:latin typeface="Times New Roman" panose="02020603050405020304" pitchFamily="18" charset="0"/>
                <a:cs typeface="Times New Roman" panose="02020603050405020304" pitchFamily="18" charset="0"/>
              </a:rPr>
              <a:t>25, Х. </a:t>
            </a:r>
            <a:r>
              <a:rPr lang="ru-RU" altLang="ru-RU" sz="1200" dirty="0" err="1">
                <a:latin typeface="Times New Roman" panose="02020603050405020304" pitchFamily="18" charset="0"/>
                <a:cs typeface="Times New Roman" panose="02020603050405020304" pitchFamily="18" charset="0"/>
              </a:rPr>
              <a:t>Сұлтан мешіті</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Алматы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eaLnBrk="1" hangingPunct="1">
              <a:buFont typeface="Arial" panose="020B0604020202020204" pitchFamily="34" charset="0"/>
              <a:buNone/>
            </a:pPr>
            <a:r>
              <a:rPr lang="kk-KZ" altLang="ru-RU" sz="1200" dirty="0">
                <a:latin typeface="Times New Roman" panose="02020603050405020304" pitchFamily="18" charset="0"/>
                <a:cs typeface="Times New Roman" panose="02020603050405020304" pitchFamily="18" charset="0"/>
              </a:rPr>
              <a:t>№ 10 бекет –</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қ.</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Мұңайтпасов к-сі</a:t>
            </a:r>
            <a:r>
              <a:rPr lang="ru-RU" altLang="ru-RU" sz="1200" dirty="0">
                <a:latin typeface="Times New Roman" panose="02020603050405020304" pitchFamily="18" charset="0"/>
                <a:cs typeface="Times New Roman" panose="02020603050405020304" pitchFamily="18" charset="0"/>
              </a:rPr>
              <a:t>, 13, </a:t>
            </a:r>
            <a:r>
              <a:rPr lang="ru-RU" altLang="ru-RU" sz="1200" dirty="0" err="1">
                <a:latin typeface="Times New Roman" panose="02020603050405020304" pitchFamily="18" charset="0"/>
                <a:cs typeface="Times New Roman" panose="02020603050405020304" pitchFamily="18" charset="0"/>
              </a:rPr>
              <a:t>Алматы</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p:txBody>
      </p:sp>
      <p:sp>
        <p:nvSpPr>
          <p:cNvPr id="3078" name="Прямоугольник 13"/>
          <p:cNvSpPr>
            <a:spLocks noChangeArrowheads="1"/>
          </p:cNvSpPr>
          <p:nvPr/>
        </p:nvSpPr>
        <p:spPr bwMode="auto">
          <a:xfrm>
            <a:off x="4953000" y="101600"/>
            <a:ext cx="4824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buFont typeface="Arial" panose="020B0604020202020204" pitchFamily="34" charset="0"/>
              <a:buNone/>
            </a:pPr>
            <a:r>
              <a:rPr lang="ru-RU" altLang="ru-RU" sz="1200" i="1">
                <a:latin typeface="Times New Roman" panose="02020603050405020304" pitchFamily="18" charset="0"/>
                <a:cs typeface="Times New Roman" panose="02020603050405020304" pitchFamily="18" charset="0"/>
              </a:rPr>
              <a:t>«Р» параметрі жалпы қала бойынша ауаның ластануының жалпыланған көрсеткіші болып табылады.</a:t>
            </a:r>
            <a:endParaRPr lang="ru-RU" altLang="ru-RU" sz="1200"/>
          </a:p>
        </p:txBody>
      </p:sp>
      <p:grpSp>
        <p:nvGrpSpPr>
          <p:cNvPr id="3079" name="Группа 24"/>
          <p:cNvGrpSpPr>
            <a:grpSpLocks/>
          </p:cNvGrpSpPr>
          <p:nvPr/>
        </p:nvGrpSpPr>
        <p:grpSpPr bwMode="auto">
          <a:xfrm>
            <a:off x="5167314" y="4357695"/>
            <a:ext cx="4471988" cy="1206678"/>
            <a:chOff x="349950" y="3799939"/>
            <a:chExt cx="4472585" cy="1323723"/>
          </a:xfrm>
        </p:grpSpPr>
        <p:sp>
          <p:nvSpPr>
            <p:cNvPr id="3132" name="Прямоугольник 8"/>
            <p:cNvSpPr>
              <a:spLocks noChangeArrowheads="1"/>
            </p:cNvSpPr>
            <p:nvPr/>
          </p:nvSpPr>
          <p:spPr bwMode="auto">
            <a:xfrm>
              <a:off x="349950" y="4077009"/>
              <a:ext cx="2199935" cy="1046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eaLnBrk="1" hangingPunct="1">
                <a:buFont typeface="Arial" panose="020B0604020202020204" pitchFamily="34" charset="0"/>
                <a:buNone/>
              </a:pP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eaLnBrk="1" hangingPunct="1">
                <a:buFont typeface="Arial" panose="020B0604020202020204" pitchFamily="34" charset="0"/>
                <a:buNone/>
              </a:pPr>
              <a:r>
                <a:rPr lang="kk-KZ" altLang="ru-RU" sz="1000" i="1" dirty="0">
                  <a:latin typeface="Times New Roman" panose="02020603050405020304" pitchFamily="18" charset="0"/>
                  <a:cs typeface="Times New Roman" panose="02020603050405020304" pitchFamily="18" charset="0"/>
                </a:rPr>
                <a:t>Астана қ.</a:t>
              </a: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Мәңгілік </a:t>
              </a:r>
              <a:r>
                <a:rPr lang="ru-RU" altLang="ru-RU" sz="1000" i="1" dirty="0">
                  <a:latin typeface="Times New Roman" panose="02020603050405020304" pitchFamily="18" charset="0"/>
                  <a:cs typeface="Times New Roman" panose="02020603050405020304" pitchFamily="18" charset="0"/>
                </a:rPr>
                <a:t>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eaLnBrk="1" hangingPunct="1">
                <a:buFont typeface="Arial" panose="020B0604020202020204" pitchFamily="34" charset="0"/>
                <a:buNone/>
              </a:pPr>
              <a:endParaRPr lang="ru-RU" altLang="ru-RU" sz="1000" i="1" dirty="0">
                <a:solidFill>
                  <a:srgbClr val="FF0000"/>
                </a:solidFill>
                <a:latin typeface="Times New Roman" panose="02020603050405020304" pitchFamily="18" charset="0"/>
                <a:cs typeface="Times New Roman" panose="02020603050405020304" pitchFamily="18" charset="0"/>
              </a:endParaRPr>
            </a:p>
          </p:txBody>
        </p:sp>
        <p:sp>
          <p:nvSpPr>
            <p:cNvPr id="3133" name="Прямоугольник 20"/>
            <p:cNvSpPr>
              <a:spLocks noChangeArrowheads="1"/>
            </p:cNvSpPr>
            <p:nvPr/>
          </p:nvSpPr>
          <p:spPr bwMode="auto">
            <a:xfrm>
              <a:off x="531522" y="3799939"/>
              <a:ext cx="4291013" cy="911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eaLnBrk="1" hangingPunct="1">
                <a:buFont typeface="Arial" panose="020B0604020202020204" pitchFamily="34" charset="0"/>
                <a:buNone/>
              </a:pPr>
              <a:endParaRPr lang="ru-RU" altLang="ru-RU" sz="1200" b="1" i="1" dirty="0">
                <a:solidFill>
                  <a:srgbClr val="000000"/>
                </a:solidFill>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None/>
              </a:pPr>
              <a:endParaRPr lang="ru-RU" altLang="ru-RU" sz="1200" b="1" i="1" dirty="0">
                <a:solidFill>
                  <a:srgbClr val="000000"/>
                </a:solidFill>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None/>
              </a:pPr>
              <a:endParaRPr lang="ru-RU" altLang="ru-RU" sz="1200" b="1" i="1" dirty="0">
                <a:solidFill>
                  <a:srgbClr val="000000"/>
                </a:solidFill>
                <a:latin typeface="Times New Roman" panose="02020603050405020304" pitchFamily="18" charset="0"/>
                <a:cs typeface="Times New Roman" panose="02020603050405020304" pitchFamily="18" charset="0"/>
              </a:endParaRPr>
            </a:p>
            <a:p>
              <a:pPr eaLnBrk="1" hangingPunct="1">
                <a:buFont typeface="Arial" panose="020B0604020202020204" pitchFamily="34" charset="0"/>
                <a:buNone/>
              </a:pPr>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p>
          </p:txBody>
        </p:sp>
      </p:grpSp>
      <p:sp>
        <p:nvSpPr>
          <p:cNvPr id="3080" name="Прямоугольник 11"/>
          <p:cNvSpPr>
            <a:spLocks noChangeArrowheads="1"/>
          </p:cNvSpPr>
          <p:nvPr/>
        </p:nvSpPr>
        <p:spPr bwMode="auto">
          <a:xfrm>
            <a:off x="4978400" y="6486525"/>
            <a:ext cx="4846638"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buFont typeface="Arial" panose="020B0604020202020204" pitchFamily="34" charset="0"/>
              <a:buNone/>
            </a:pPr>
            <a:r>
              <a:rPr lang="ru-RU" altLang="en-US" sz="1000" b="1" i="1">
                <a:solidFill>
                  <a:srgbClr val="17375E"/>
                </a:solidFill>
                <a:latin typeface="Times New Roman" panose="02020603050405020304" pitchFamily="18" charset="0"/>
                <a:cs typeface="Times New Roman" panose="02020603050405020304" pitchFamily="18" charset="0"/>
              </a:rPr>
              <a:t>Ақпаратты пайдаланған кезде "Қазгидромет" РМК-ға сілтеме жасау міндетті </a:t>
            </a:r>
          </a:p>
        </p:txBody>
      </p:sp>
      <p:sp>
        <p:nvSpPr>
          <p:cNvPr id="3081" name="Прямоугольник 1"/>
          <p:cNvSpPr>
            <a:spLocks noChangeArrowheads="1"/>
          </p:cNvSpPr>
          <p:nvPr/>
        </p:nvSpPr>
        <p:spPr bwMode="auto">
          <a:xfrm>
            <a:off x="5072063" y="6167438"/>
            <a:ext cx="4521200" cy="3063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ru-RU" altLang="ru-RU" sz="1400" b="1" i="1" dirty="0">
                <a:solidFill>
                  <a:srgbClr val="000000"/>
                </a:solidFill>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nvGraphicFramePr>
        <p:xfrm>
          <a:off x="5280025" y="563563"/>
          <a:ext cx="4194175" cy="804864"/>
        </p:xfrm>
        <a:graphic>
          <a:graphicData uri="http://schemas.openxmlformats.org/drawingml/2006/table">
            <a:tbl>
              <a:tblPr/>
              <a:tblGrid>
                <a:gridCol w="1113192">
                  <a:extLst>
                    <a:ext uri="{9D8B030D-6E8A-4147-A177-3AD203B41FA5}">
                      <a16:colId xmlns:a16="http://schemas.microsoft.com/office/drawing/2014/main" val="20000"/>
                    </a:ext>
                  </a:extLst>
                </a:gridCol>
                <a:gridCol w="3080983">
                  <a:extLst>
                    <a:ext uri="{9D8B030D-6E8A-4147-A177-3AD203B41FA5}">
                      <a16:colId xmlns:a16="http://schemas.microsoft.com/office/drawing/2014/main" val="20001"/>
                    </a:ext>
                  </a:extLst>
                </a:gridCol>
              </a:tblGrid>
              <a:tr h="152436">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631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4" marR="68584"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631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4" marR="68584"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631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0,37 ≤ Р &lt; 0,61</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4" marR="68584"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63107">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0,61</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4" marR="68584"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105" name="Прямоугольник 29"/>
          <p:cNvSpPr>
            <a:spLocks noChangeArrowheads="1"/>
          </p:cNvSpPr>
          <p:nvPr/>
        </p:nvSpPr>
        <p:spPr bwMode="auto">
          <a:xfrm>
            <a:off x="4965700" y="1335088"/>
            <a:ext cx="48133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eaLnBrk="1" hangingPunct="1">
              <a:buFont typeface="Arial" panose="020B0604020202020204" pitchFamily="34" charset="0"/>
              <a:buNone/>
            </a:pPr>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eaLnBrk="1" hangingPunct="1">
              <a:buFont typeface="Arial" panose="020B0604020202020204" pitchFamily="34" charset="0"/>
              <a:buNone/>
            </a:pPr>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06" name="Прямоугольник 32"/>
          <p:cNvSpPr>
            <a:spLocks noChangeArrowheads="1"/>
          </p:cNvSpPr>
          <p:nvPr/>
        </p:nvSpPr>
        <p:spPr bwMode="auto">
          <a:xfrm>
            <a:off x="4957763" y="2049463"/>
            <a:ext cx="4803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ctr">
              <a:buFont typeface="Arial" panose="020B0604020202020204" pitchFamily="34" charset="0"/>
              <a:buNone/>
            </a:pPr>
            <a:r>
              <a:rPr lang="ru-RU" altLang="ru-RU" sz="1200" i="1">
                <a:latin typeface="Times New Roman" panose="02020603050405020304" pitchFamily="18" charset="0"/>
                <a:cs typeface="Times New Roman" panose="02020603050405020304" pitchFamily="18" charset="0"/>
              </a:rPr>
              <a:t>Әртүрлі дәрежедегі ҚМЖ туралы ескертулерді ұсыну шарттары</a:t>
            </a:r>
            <a:r>
              <a:rPr lang="ru-RU" altLang="ru-RU">
                <a:latin typeface="Times New Roman" panose="02020603050405020304" pitchFamily="18" charset="0"/>
                <a:cs typeface="Times New Roman" panose="02020603050405020304" pitchFamily="18" charset="0"/>
              </a:rPr>
              <a:t> </a:t>
            </a:r>
          </a:p>
        </p:txBody>
      </p:sp>
      <p:graphicFrame>
        <p:nvGraphicFramePr>
          <p:cNvPr id="34" name="Таблица 33"/>
          <p:cNvGraphicFramePr/>
          <p:nvPr/>
        </p:nvGraphicFramePr>
        <p:xfrm>
          <a:off x="5030788" y="2378075"/>
          <a:ext cx="4606925" cy="2106614"/>
        </p:xfrm>
        <a:graphic>
          <a:graphicData uri="http://schemas.openxmlformats.org/drawingml/2006/table">
            <a:tbl>
              <a:tblPr/>
              <a:tblGrid>
                <a:gridCol w="848163">
                  <a:extLst>
                    <a:ext uri="{9D8B030D-6E8A-4147-A177-3AD203B41FA5}">
                      <a16:colId xmlns:a16="http://schemas.microsoft.com/office/drawing/2014/main" val="20000"/>
                    </a:ext>
                  </a:extLst>
                </a:gridCol>
                <a:gridCol w="3758762">
                  <a:extLst>
                    <a:ext uri="{9D8B030D-6E8A-4147-A177-3AD203B41FA5}">
                      <a16:colId xmlns:a16="http://schemas.microsoft.com/office/drawing/2014/main" val="20001"/>
                    </a:ext>
                  </a:extLst>
                </a:gridCol>
              </a:tblGrid>
              <a:tr h="30480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414">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57200">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7200">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125" name="TextBox 34"/>
          <p:cNvSpPr txBox="1">
            <a:spLocks noChangeArrowheads="1"/>
          </p:cNvSpPr>
          <p:nvPr/>
        </p:nvSpPr>
        <p:spPr bwMode="auto">
          <a:xfrm>
            <a:off x="4959350" y="4445000"/>
            <a:ext cx="48244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pPr algn="just" eaLnBrk="1" hangingPunct="1">
              <a:buFont typeface="Arial" panose="020B0604020202020204" pitchFamily="34" charset="0"/>
              <a:buNone/>
            </a:pPr>
            <a:r>
              <a:rPr lang="kk-KZ" altLang="ru-RU"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altLang="ru-RU" dirty="0"/>
          </a:p>
        </p:txBody>
      </p:sp>
      <p:graphicFrame>
        <p:nvGraphicFramePr>
          <p:cNvPr id="21" name="Таблица 20"/>
          <p:cNvGraphicFramePr>
            <a:graphicFrameLocks noGrp="1"/>
          </p:cNvGraphicFramePr>
          <p:nvPr/>
        </p:nvGraphicFramePr>
        <p:xfrm>
          <a:off x="5167314" y="5429264"/>
          <a:ext cx="4035425" cy="792168"/>
        </p:xfrm>
        <a:graphic>
          <a:graphicData uri="http://schemas.openxmlformats.org/drawingml/2006/table">
            <a:tbl>
              <a:tblPr/>
              <a:tblGrid>
                <a:gridCol w="2017713">
                  <a:extLst>
                    <a:ext uri="{9D8B030D-6E8A-4147-A177-3AD203B41FA5}">
                      <a16:colId xmlns:a16="http://schemas.microsoft.com/office/drawing/2014/main" val="20000"/>
                    </a:ext>
                  </a:extLst>
                </a:gridCol>
                <a:gridCol w="2017712">
                  <a:extLst>
                    <a:ext uri="{9D8B030D-6E8A-4147-A177-3AD203B41FA5}">
                      <a16:colId xmlns:a16="http://schemas.microsoft.com/office/drawing/2014/main" val="20001"/>
                    </a:ext>
                  </a:extLst>
                </a:gridCol>
              </a:tblGrid>
              <a:tr h="457041">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ru-RU" sz="8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kk-KZ" sz="8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ru-RU" altLang="en-US" sz="800" b="0" i="0" u="none" strike="noStrike" cap="none" normalizeH="0" baseline="0" dirty="0" err="1">
                          <a:ln>
                            <a:noFill/>
                          </a:ln>
                          <a:solidFill>
                            <a:schemeClr val="tx1"/>
                          </a:solidFill>
                          <a:effectLst/>
                          <a:latin typeface="Times New Roman" pitchFamily="18" charset="0"/>
                          <a:cs typeface="Times New Roman" pitchFamily="18" charset="0"/>
                        </a:rPr>
                        <a:t>Баспасөз</a:t>
                      </a:r>
                      <a:r>
                        <a:rPr kumimoji="0" lang="ru-RU" altLang="en-US" sz="800" b="0" i="0" u="none" strike="noStrike" cap="none" normalizeH="0" baseline="0" dirty="0">
                          <a:ln>
                            <a:noFill/>
                          </a:ln>
                          <a:solidFill>
                            <a:schemeClr val="tx1"/>
                          </a:solidFill>
                          <a:effectLst/>
                          <a:latin typeface="Times New Roman" pitchFamily="18" charset="0"/>
                          <a:cs typeface="Times New Roman" pitchFamily="18" charset="0"/>
                        </a:rPr>
                        <a:t> </a:t>
                      </a:r>
                      <a:r>
                        <a:rPr kumimoji="0" lang="ru-RU" altLang="en-US" sz="800" b="0" i="0" u="none" strike="noStrike" cap="none" normalizeH="0" baseline="0" dirty="0" err="1">
                          <a:ln>
                            <a:noFill/>
                          </a:ln>
                          <a:solidFill>
                            <a:schemeClr val="tx1"/>
                          </a:solidFill>
                          <a:effectLst/>
                          <a:latin typeface="Times New Roman" pitchFamily="18" charset="0"/>
                          <a:cs typeface="Times New Roman" pitchFamily="18" charset="0"/>
                        </a:rPr>
                        <a:t>қызметі</a:t>
                      </a:r>
                      <a:endParaRPr kumimoji="0" lang="ru-RU" altLang="en-US" sz="800" b="0" i="0" u="none" strike="noStrike" cap="none" normalizeH="0" baseline="0" dirty="0">
                        <a:ln>
                          <a:noFill/>
                        </a:ln>
                        <a:solidFill>
                          <a:schemeClr val="tx1"/>
                        </a:solidFill>
                        <a:effectLst/>
                        <a:latin typeface="Times New Roman" pitchFamily="18" charset="0"/>
                        <a:cs typeface="Times New Roman" pitchFamily="18" charset="0"/>
                      </a:endParaRPr>
                    </a:p>
                  </a:txBody>
                  <a:tcPr marT="45642" marB="4564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ru-RU" sz="800" b="0" i="0" u="none" strike="noStrike" cap="none" normalizeH="0" baseline="0">
                          <a:ln>
                            <a:noFill/>
                          </a:ln>
                          <a:solidFill>
                            <a:schemeClr val="tx1"/>
                          </a:solidFill>
                          <a:effectLst/>
                          <a:latin typeface="Times New Roman" pitchFamily="18" charset="0"/>
                          <a:cs typeface="Times New Roman" pitchFamily="18" charset="0"/>
                        </a:rPr>
                        <a:t>Тел.: +7 (7172) 79-83-33</a:t>
                      </a: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800" b="0" i="0" u="none" strike="noStrike" cap="none" normalizeH="0" baseline="0">
                          <a:ln>
                            <a:noFill/>
                          </a:ln>
                          <a:solidFill>
                            <a:schemeClr val="tx1"/>
                          </a:solidFill>
                          <a:effectLst/>
                          <a:latin typeface="Times New Roman" pitchFamily="18" charset="0"/>
                          <a:cs typeface="Times New Roman" pitchFamily="18" charset="0"/>
                        </a:rPr>
                        <a:t>E-mail: </a:t>
                      </a:r>
                      <a:r>
                        <a:rPr kumimoji="0" lang="en-US" sz="800" b="1" i="0" u="none" strike="noStrike" cap="none" normalizeH="0" baseline="0">
                          <a:ln>
                            <a:noFill/>
                          </a:ln>
                          <a:solidFill>
                            <a:schemeClr val="tx1"/>
                          </a:solidFill>
                          <a:effectLst/>
                          <a:latin typeface="Times New Roman" pitchFamily="18" charset="0"/>
                          <a:cs typeface="Times New Roman" pitchFamily="18" charset="0"/>
                          <a:hlinkClick r:id="" action="ppaction://noaction"/>
                        </a:rPr>
                        <a:t>info@meteo.kz</a:t>
                      </a:r>
                      <a:endParaRPr kumimoji="0" lang="en-US" sz="800" b="1" i="0" u="none" strike="noStrike" cap="none" normalizeH="0" baseline="0">
                        <a:ln>
                          <a:noFill/>
                        </a:ln>
                        <a:solidFill>
                          <a:schemeClr val="tx1"/>
                        </a:solidFill>
                        <a:effectLst/>
                        <a:latin typeface="Times New Roman" pitchFamily="18" charset="0"/>
                        <a:cs typeface="Times New Roman" pitchFamily="18" charset="0"/>
                      </a:endParaRPr>
                    </a:p>
                  </a:txBody>
                  <a:tcPr marT="45642" marB="45642"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5121">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ru-RU" altLang="en-US" sz="800" b="0" i="0" u="none" strike="noStrike" cap="none" normalizeH="0" baseline="0" dirty="0" err="1">
                          <a:ln>
                            <a:noFill/>
                          </a:ln>
                          <a:solidFill>
                            <a:schemeClr val="tx1"/>
                          </a:solidFill>
                          <a:effectLst/>
                          <a:latin typeface="Times New Roman" pitchFamily="18" charset="0"/>
                          <a:cs typeface="Times New Roman" pitchFamily="18" charset="0"/>
                        </a:rPr>
                        <a:t>Халықаралық</a:t>
                      </a:r>
                      <a:r>
                        <a:rPr kumimoji="0" lang="ru-RU" altLang="en-US" sz="800" b="0" i="0" u="none" strike="noStrike" cap="none" normalizeH="0" baseline="0" dirty="0">
                          <a:ln>
                            <a:noFill/>
                          </a:ln>
                          <a:solidFill>
                            <a:schemeClr val="tx1"/>
                          </a:solidFill>
                          <a:effectLst/>
                          <a:latin typeface="Times New Roman" pitchFamily="18" charset="0"/>
                          <a:cs typeface="Times New Roman" pitchFamily="18" charset="0"/>
                        </a:rPr>
                        <a:t> </a:t>
                      </a:r>
                      <a:r>
                        <a:rPr kumimoji="0" lang="ru-RU" altLang="en-US" sz="800" b="0" i="0" u="none" strike="noStrike" cap="none" normalizeH="0" baseline="0" dirty="0" err="1">
                          <a:ln>
                            <a:noFill/>
                          </a:ln>
                          <a:solidFill>
                            <a:schemeClr val="tx1"/>
                          </a:solidFill>
                          <a:effectLst/>
                          <a:latin typeface="Times New Roman" pitchFamily="18" charset="0"/>
                          <a:cs typeface="Times New Roman" pitchFamily="18" charset="0"/>
                        </a:rPr>
                        <a:t>ынтымақтастық</a:t>
                      </a:r>
                      <a:r>
                        <a:rPr kumimoji="0" lang="ru-RU" altLang="en-US" sz="800" b="0" i="0" u="none" strike="noStrike" cap="none" normalizeH="0" baseline="0" dirty="0">
                          <a:ln>
                            <a:noFill/>
                          </a:ln>
                          <a:solidFill>
                            <a:schemeClr val="tx1"/>
                          </a:solidFill>
                          <a:effectLst/>
                          <a:latin typeface="Times New Roman" pitchFamily="18" charset="0"/>
                          <a:cs typeface="Times New Roman" pitchFamily="18" charset="0"/>
                        </a:rPr>
                        <a:t> </a:t>
                      </a:r>
                      <a:r>
                        <a:rPr kumimoji="0" lang="ru-RU" altLang="en-US" sz="800" b="0" i="0" u="none" strike="noStrike" cap="none" normalizeH="0" baseline="0" dirty="0" err="1">
                          <a:ln>
                            <a:noFill/>
                          </a:ln>
                          <a:solidFill>
                            <a:schemeClr val="tx1"/>
                          </a:solidFill>
                          <a:effectLst/>
                          <a:latin typeface="Times New Roman" pitchFamily="18" charset="0"/>
                          <a:cs typeface="Times New Roman" pitchFamily="18" charset="0"/>
                        </a:rPr>
                        <a:t>бөлімі</a:t>
                      </a:r>
                      <a:endParaRPr kumimoji="0" lang="ru-RU" altLang="en-US" sz="800" b="0" i="0" u="none" strike="noStrike" cap="none" normalizeH="0" baseline="0" dirty="0">
                        <a:ln>
                          <a:noFill/>
                        </a:ln>
                        <a:solidFill>
                          <a:schemeClr val="tx1"/>
                        </a:solidFill>
                        <a:effectLst/>
                        <a:latin typeface="Times New Roman" pitchFamily="18" charset="0"/>
                        <a:cs typeface="Times New Roman" pitchFamily="18" charset="0"/>
                      </a:endParaRPr>
                    </a:p>
                  </a:txBody>
                  <a:tcPr marT="45642" marB="45642" anchor="ctr"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ru-RU" sz="800" b="0" i="0" u="none" strike="noStrike" cap="none" normalizeH="0" baseline="0" dirty="0">
                          <a:ln>
                            <a:noFill/>
                          </a:ln>
                          <a:solidFill>
                            <a:schemeClr val="tx1"/>
                          </a:solidFill>
                          <a:effectLst/>
                          <a:latin typeface="Times New Roman" pitchFamily="18" charset="0"/>
                          <a:cs typeface="Times New Roman" pitchFamily="18" charset="0"/>
                        </a:rPr>
                        <a:t>Тел.: +7 (7172) 79-83-</a:t>
                      </a:r>
                      <a:r>
                        <a:rPr kumimoji="0" lang="en-US" sz="800" b="0" i="0" u="none" strike="noStrike" cap="none" normalizeH="0" baseline="0" dirty="0">
                          <a:ln>
                            <a:noFill/>
                          </a:ln>
                          <a:solidFill>
                            <a:schemeClr val="tx1"/>
                          </a:solidFill>
                          <a:effectLst/>
                          <a:latin typeface="Times New Roman" pitchFamily="18" charset="0"/>
                          <a:cs typeface="Times New Roman" pitchFamily="18" charset="0"/>
                        </a:rPr>
                        <a:t>26</a:t>
                      </a:r>
                      <a:r>
                        <a:rPr kumimoji="0" lang="ru-RU" sz="800" b="0" i="0" u="none" strike="noStrike" cap="none" normalizeH="0" baseline="0" dirty="0">
                          <a:ln>
                            <a:noFill/>
                          </a:ln>
                          <a:solidFill>
                            <a:schemeClr val="tx1"/>
                          </a:solidFill>
                          <a:effectLst/>
                          <a:latin typeface="Times New Roman" pitchFamily="18" charset="0"/>
                          <a:cs typeface="Times New Roman" pitchFamily="18" charset="0"/>
                        </a:rPr>
                        <a:t>, 79-83-</a:t>
                      </a:r>
                      <a:r>
                        <a:rPr kumimoji="0" lang="en-US" sz="800" b="0" i="0" u="none" strike="noStrike" cap="none" normalizeH="0" baseline="0" dirty="0">
                          <a:ln>
                            <a:noFill/>
                          </a:ln>
                          <a:solidFill>
                            <a:schemeClr val="tx1"/>
                          </a:solidFill>
                          <a:effectLst/>
                          <a:latin typeface="Times New Roman" pitchFamily="18" charset="0"/>
                          <a:cs typeface="Times New Roman" pitchFamily="18" charset="0"/>
                        </a:rPr>
                        <a:t>83</a:t>
                      </a:r>
                      <a:endParaRPr kumimoji="0" lang="ru-RU" sz="800" b="0" i="0" u="none" strike="noStrike" cap="none" normalizeH="0" baseline="0" dirty="0">
                        <a:ln>
                          <a:noFill/>
                        </a:ln>
                        <a:solidFill>
                          <a:schemeClr val="tx1"/>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 typeface="Arial" pitchFamily="34" charset="0"/>
                        <a:buNone/>
                        <a:tabLst/>
                      </a:pPr>
                      <a:r>
                        <a:rPr kumimoji="0" lang="en-US" sz="800" b="0" i="0" u="none" strike="noStrike" cap="none" normalizeH="0" baseline="0" dirty="0">
                          <a:ln>
                            <a:noFill/>
                          </a:ln>
                          <a:solidFill>
                            <a:schemeClr val="tx1"/>
                          </a:solidFill>
                          <a:effectLst/>
                          <a:latin typeface="Times New Roman" pitchFamily="18" charset="0"/>
                          <a:cs typeface="Times New Roman" pitchFamily="18" charset="0"/>
                        </a:rPr>
                        <a:t>E-mail: </a:t>
                      </a:r>
                      <a:r>
                        <a:rPr kumimoji="0" lang="en-US" sz="800" b="1" i="0" u="none" strike="noStrike" cap="none" normalizeH="0" baseline="0" dirty="0" err="1">
                          <a:ln>
                            <a:noFill/>
                          </a:ln>
                          <a:solidFill>
                            <a:schemeClr val="tx1"/>
                          </a:solidFill>
                          <a:effectLst/>
                          <a:latin typeface="Times New Roman" pitchFamily="18" charset="0"/>
                          <a:cs typeface="Times New Roman" pitchFamily="18" charset="0"/>
                        </a:rPr>
                        <a:t>ukpp@meteo.kz</a:t>
                      </a:r>
                      <a:endParaRPr kumimoji="0" lang="en-US" sz="800" b="0" i="0" u="none" strike="noStrike" cap="none" normalizeH="0" baseline="0" dirty="0">
                        <a:ln>
                          <a:noFill/>
                        </a:ln>
                        <a:solidFill>
                          <a:schemeClr val="tx1"/>
                        </a:solidFill>
                        <a:effectLst/>
                        <a:latin typeface="Times New Roman" pitchFamily="18" charset="0"/>
                        <a:cs typeface="Times New Roman" pitchFamily="18" charset="0"/>
                      </a:endParaRPr>
                    </a:p>
                  </a:txBody>
                  <a:tcPr marT="45642" marB="45642" anchor="ctr" horzOverflow="overflow">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025" name="Rectangle 1"/>
          <p:cNvSpPr>
            <a:spLocks noChangeArrowheads="1"/>
          </p:cNvSpPr>
          <p:nvPr/>
        </p:nvSpPr>
        <p:spPr bwMode="auto">
          <a:xfrm>
            <a:off x="309530" y="928670"/>
            <a:ext cx="4500594"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kk-KZ" sz="1200" dirty="0">
                <a:latin typeface="Times New Roman" pitchFamily="18" charset="0"/>
                <a:cs typeface="Times New Roman" pitchFamily="18" charset="0"/>
              </a:rPr>
              <a:t>- ашық ауада, әсіресе автотрассалардың немесе басқа да ластану көздерінің жанында болу уақытын қысқарту. Балалар мен жүкті әйелдер ұзақ серуендеуден бас тартуы керек;</a:t>
            </a:r>
            <a:endParaRPr lang="ru-RU" sz="1200" dirty="0">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 өкпенің, жүрек-қан тамырлары, аллергиялық аурулардың созылмалы ауруларынан зардап шегетін адамдарда ашық ауада болған кезде өзімен бірге қажетті дәрілік препараттар болуы қажет; </a:t>
            </a:r>
            <a:endParaRPr lang="ru-RU" sz="1200" dirty="0">
              <a:latin typeface="Times New Roman" pitchFamily="18" charset="0"/>
              <a:cs typeface="Times New Roman" pitchFamily="18" charset="0"/>
            </a:endParaRPr>
          </a:p>
          <a:p>
            <a:pPr algn="just"/>
            <a:r>
              <a:rPr lang="kk-KZ" sz="1200" dirty="0">
                <a:latin typeface="Times New Roman" pitchFamily="18" charset="0"/>
                <a:cs typeface="Times New Roman" pitchFamily="18" charset="0"/>
              </a:rPr>
              <a:t>- ашық ауада физикалық белсенділікті шектеңіз. </a:t>
            </a:r>
            <a:r>
              <a:rPr lang="ru-RU" sz="1200" dirty="0" err="1">
                <a:latin typeface="Times New Roman" pitchFamily="18" charset="0"/>
                <a:cs typeface="Times New Roman" pitchFamily="18" charset="0"/>
              </a:rPr>
              <a:t>Жабық </a:t>
            </a:r>
            <a:r>
              <a:rPr lang="ru-RU" sz="1200" dirty="0">
                <a:latin typeface="Times New Roman" pitchFamily="18" charset="0"/>
                <a:cs typeface="Times New Roman" pitchFamily="18" charset="0"/>
              </a:rPr>
              <a:t>спорт </a:t>
            </a:r>
            <a:r>
              <a:rPr lang="ru-RU" sz="1200" dirty="0" err="1">
                <a:latin typeface="Times New Roman" pitchFamily="18" charset="0"/>
                <a:cs typeface="Times New Roman" pitchFamily="18" charset="0"/>
              </a:rPr>
              <a:t>кешендерінде</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дене</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шынықтыру және спортпен</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айналысу</a:t>
            </a:r>
            <a:r>
              <a:rPr lang="ru-RU" sz="1200" dirty="0">
                <a:latin typeface="Times New Roman" pitchFamily="18" charset="0"/>
                <a:cs typeface="Times New Roman" pitchFamily="18" charset="0"/>
              </a:rPr>
              <a:t>. </a:t>
            </a:r>
          </a:p>
          <a:p>
            <a:pPr indent="176213" algn="just">
              <a:spcAft>
                <a:spcPts val="0"/>
              </a:spcAft>
            </a:pPr>
            <a:endParaRPr lang="ru-RU" sz="1200" dirty="0">
              <a:latin typeface="Times New Roman" pitchFamily="18" charset="0"/>
              <a:cs typeface="Times New Roman" pitchFamily="18"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19403</TotalTime>
  <Words>760</Words>
  <Application>Microsoft Office PowerPoint</Application>
  <PresentationFormat>Лист A4 (210x297 мм)</PresentationFormat>
  <Paragraphs>111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2726</cp:revision>
  <cp:lastPrinted>2021-07-01T07:38:07Z</cp:lastPrinted>
  <dcterms:created xsi:type="dcterms:W3CDTF">2018-03-27T06:03:00Z</dcterms:created>
  <dcterms:modified xsi:type="dcterms:W3CDTF">2022-09-24T07:49:22Z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