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C8E0339-304D-485B-8AAE-B0786C576AD9}"/>
    <pc:docChg chg="modSld">
      <pc:chgData name="Moldir Kabdualieva" userId="df42278df007c026" providerId="LiveId" clId="{4C8E0339-304D-485B-8AAE-B0786C576AD9}" dt="2022-09-24T07:22:06.408" v="59" actId="20577"/>
      <pc:docMkLst>
        <pc:docMk/>
      </pc:docMkLst>
      <pc:sldChg chg="modSp mod">
        <pc:chgData name="Moldir Kabdualieva" userId="df42278df007c026" providerId="LiveId" clId="{4C8E0339-304D-485B-8AAE-B0786C576AD9}" dt="2022-09-24T07:21:57.369" v="45" actId="20577"/>
        <pc:sldMkLst>
          <pc:docMk/>
          <pc:sldMk cId="0" sldId="261"/>
        </pc:sldMkLst>
        <pc:graphicFrameChg chg="modGraphic">
          <ac:chgData name="Moldir Kabdualieva" userId="df42278df007c026" providerId="LiveId" clId="{4C8E0339-304D-485B-8AAE-B0786C576AD9}" dt="2022-09-24T07:21:57.369" v="4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4C8E0339-304D-485B-8AAE-B0786C576AD9}" dt="2022-09-24T07:22:06.408" v="59" actId="20577"/>
        <pc:sldMkLst>
          <pc:docMk/>
          <pc:sldMk cId="334028445" sldId="265"/>
        </pc:sldMkLst>
        <pc:spChg chg="mod">
          <ac:chgData name="Moldir Kabdualieva" userId="df42278df007c026" providerId="LiveId" clId="{4C8E0339-304D-485B-8AAE-B0786C576AD9}" dt="2022-09-24T07:22:06.408" v="59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689303348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№267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90523" y="2445568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25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24 сентября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765670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сентября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 25 сентября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с переходом на юго-западный 5-10 м/с. Температура воздуха ночью 9-11, днем 26-28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26 сентября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юго-западный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5-10 м/с. Температура воздуха ночью 12-14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6" y="332726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14399</TotalTime>
  <Words>633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2373</cp:revision>
  <cp:lastPrinted>2021-07-01T03:56:27Z</cp:lastPrinted>
  <dcterms:created xsi:type="dcterms:W3CDTF">2018-03-27T06:03:00Z</dcterms:created>
  <dcterms:modified xsi:type="dcterms:W3CDTF">2022-09-24T07:22:08Z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