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450B57-FE01-47CC-B5F5-07FFD53EC237}" v="3" dt="2022-09-24T07:55:33.8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F450B57-FE01-47CC-B5F5-07FFD53EC237}"/>
    <pc:docChg chg="custSel modSld">
      <pc:chgData name="Moldir Kabdualieva" userId="df42278df007c026" providerId="LiveId" clId="{CF450B57-FE01-47CC-B5F5-07FFD53EC237}" dt="2022-09-24T07:55:59.842" v="64" actId="20577"/>
      <pc:docMkLst>
        <pc:docMk/>
      </pc:docMkLst>
      <pc:sldChg chg="modSp mod">
        <pc:chgData name="Moldir Kabdualieva" userId="df42278df007c026" providerId="LiveId" clId="{CF450B57-FE01-47CC-B5F5-07FFD53EC237}" dt="2022-09-24T07:55:46.044" v="40" actId="122"/>
        <pc:sldMkLst>
          <pc:docMk/>
          <pc:sldMk cId="0" sldId="261"/>
        </pc:sldMkLst>
        <pc:spChg chg="mod">
          <ac:chgData name="Moldir Kabdualieva" userId="df42278df007c026" providerId="LiveId" clId="{CF450B57-FE01-47CC-B5F5-07FFD53EC237}" dt="2022-09-24T07:54:13.417" v="1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CF450B57-FE01-47CC-B5F5-07FFD53EC237}" dt="2022-09-24T07:55:46.044" v="40" actId="12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CF450B57-FE01-47CC-B5F5-07FFD53EC237}" dt="2022-09-24T07:55:59.842" v="64" actId="20577"/>
        <pc:sldMkLst>
          <pc:docMk/>
          <pc:sldMk cId="334028445" sldId="265"/>
        </pc:sldMkLst>
        <pc:spChg chg="mod">
          <ac:chgData name="Moldir Kabdualieva" userId="df42278df007c026" providerId="LiveId" clId="{CF450B57-FE01-47CC-B5F5-07FFD53EC237}" dt="2022-09-24T07:55:59.842" v="64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46261959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267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сентября по 09 ч. 25 сентября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14-16, днем 28-30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сентября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дождь.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9-14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10-12 тепла.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  <a:endParaRPr lang="ru-RU" alt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838552"/>
              </p:ext>
            </p:extLst>
          </p:nvPr>
        </p:nvGraphicFramePr>
        <p:xfrm>
          <a:off x="5019674" y="4397121"/>
          <a:ext cx="4691064" cy="2265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ase">
                        <a:buNone/>
                      </a:pPr>
                      <a:r>
                        <a:rPr lang="kk-KZ" sz="1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 fontAlgn="base">
                        <a:buNone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13982</TotalTime>
  <Words>577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2333</cp:revision>
  <cp:lastPrinted>2021-07-01T03:56:27Z</cp:lastPrinted>
  <dcterms:created xsi:type="dcterms:W3CDTF">2018-03-27T06:03:00Z</dcterms:created>
  <dcterms:modified xsi:type="dcterms:W3CDTF">2022-09-24T07:56:02Z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