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1B915C9-1C5A-4603-8404-0A75F9BF5B95}"/>
    <pc:docChg chg="undo custSel modSld">
      <pc:chgData name="Moldir Kabdualieva" userId="df42278df007c026" providerId="LiveId" clId="{D1B915C9-1C5A-4603-8404-0A75F9BF5B95}" dt="2022-09-24T07:59:24.661" v="77" actId="14100"/>
      <pc:docMkLst>
        <pc:docMk/>
      </pc:docMkLst>
      <pc:sldChg chg="modSp mod">
        <pc:chgData name="Moldir Kabdualieva" userId="df42278df007c026" providerId="LiveId" clId="{D1B915C9-1C5A-4603-8404-0A75F9BF5B95}" dt="2022-09-24T07:58:50.818" v="72" actId="20577"/>
        <pc:sldMkLst>
          <pc:docMk/>
          <pc:sldMk cId="0" sldId="261"/>
        </pc:sldMkLst>
        <pc:spChg chg="mod">
          <ac:chgData name="Moldir Kabdualieva" userId="df42278df007c026" providerId="LiveId" clId="{D1B915C9-1C5A-4603-8404-0A75F9BF5B95}" dt="2022-09-24T07:57:40.595" v="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D1B915C9-1C5A-4603-8404-0A75F9BF5B95}" dt="2022-09-24T07:57:38.314" v="6" actId="207"/>
          <ac:spMkLst>
            <pc:docMk/>
            <pc:sldMk cId="0" sldId="261"/>
            <ac:spMk id="16" creationId="{00000000-0000-0000-0000-000000000000}"/>
          </ac:spMkLst>
        </pc:spChg>
        <pc:spChg chg="mod">
          <ac:chgData name="Moldir Kabdualieva" userId="df42278df007c026" providerId="LiveId" clId="{D1B915C9-1C5A-4603-8404-0A75F9BF5B95}" dt="2022-09-24T07:57:24.226" v="2" actId="207"/>
          <ac:spMkLst>
            <pc:docMk/>
            <pc:sldMk cId="0" sldId="261"/>
            <ac:spMk id="20" creationId="{00000000-0000-0000-0000-000000000000}"/>
          </ac:spMkLst>
        </pc:spChg>
        <pc:graphicFrameChg chg="modGraphic">
          <ac:chgData name="Moldir Kabdualieva" userId="df42278df007c026" providerId="LiveId" clId="{D1B915C9-1C5A-4603-8404-0A75F9BF5B95}" dt="2022-09-24T07:58:50.818" v="7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D1B915C9-1C5A-4603-8404-0A75F9BF5B95}" dt="2022-09-24T07:57:44.026" v="12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D1B915C9-1C5A-4603-8404-0A75F9BF5B95}" dt="2022-09-24T07:59:24.661" v="77" actId="14100"/>
        <pc:sldMkLst>
          <pc:docMk/>
          <pc:sldMk cId="334028445" sldId="265"/>
        </pc:sldMkLst>
        <pc:spChg chg="add mod">
          <ac:chgData name="Moldir Kabdualieva" userId="df42278df007c026" providerId="LiveId" clId="{D1B915C9-1C5A-4603-8404-0A75F9BF5B95}" dt="2022-09-24T07:59:24.661" v="77" actId="14100"/>
          <ac:spMkLst>
            <pc:docMk/>
            <pc:sldMk cId="334028445" sldId="265"/>
            <ac:spMk id="3" creationId="{B9790AFE-6D3C-DF2A-C46B-58D0C8CF85D5}"/>
          </ac:spMkLst>
        </pc:spChg>
        <pc:spChg chg="topLvl">
          <ac:chgData name="Moldir Kabdualieva" userId="df42278df007c026" providerId="LiveId" clId="{D1B915C9-1C5A-4603-8404-0A75F9BF5B95}" dt="2022-09-24T07:59:12.324" v="73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 Kabdualieva" userId="df42278df007c026" providerId="LiveId" clId="{D1B915C9-1C5A-4603-8404-0A75F9BF5B95}" dt="2022-09-24T07:59:12.324" v="73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 Kabdualieva" userId="df42278df007c026" providerId="LiveId" clId="{D1B915C9-1C5A-4603-8404-0A75F9BF5B95}" dt="2022-09-24T07:57:52.668" v="26" actId="20577"/>
          <ac:spMkLst>
            <pc:docMk/>
            <pc:sldMk cId="334028445" sldId="265"/>
            <ac:spMk id="20" creationId="{00000000-0000-0000-0000-000000000000}"/>
          </ac:spMkLst>
        </pc:spChg>
        <pc:grpChg chg="del">
          <ac:chgData name="Moldir Kabdualieva" userId="df42278df007c026" providerId="LiveId" clId="{D1B915C9-1C5A-4603-8404-0A75F9BF5B95}" dt="2022-09-24T07:59:12.324" v="73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30211158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24 сентябрь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25 сентября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временами дождь. Ветер юго-восточный, южный 3-8, днем 9-14 м/с. Температура воздуха ночью 12-14, днем 26-28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25 сентября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Дождь. Ветер южный 15-20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10-12 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8752" y="3933056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56802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сентября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90AFE-6D3C-DF2A-C46B-58D0C8CF85D5}"/>
              </a:ext>
            </a:extLst>
          </p:cNvPr>
          <p:cNvSpPr txBox="1"/>
          <p:nvPr/>
        </p:nvSpPr>
        <p:spPr>
          <a:xfrm>
            <a:off x="200715" y="721303"/>
            <a:ext cx="461685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15361</TotalTime>
  <Words>673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2434</cp:revision>
  <cp:lastPrinted>2021-07-01T03:56:27Z</cp:lastPrinted>
  <dcterms:created xsi:type="dcterms:W3CDTF">2018-03-27T06:03:00Z</dcterms:created>
  <dcterms:modified xsi:type="dcterms:W3CDTF">2022-09-24T07:59:28Z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