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A0143D08-323E-4C32-A741-913574F41696}"/>
    <pc:docChg chg="undo custSel modSld">
      <pc:chgData name="Moldir Kabdualieva" userId="df42278df007c026" providerId="LiveId" clId="{A0143D08-323E-4C32-A741-913574F41696}" dt="2022-09-24T07:20:02.721" v="69" actId="20577"/>
      <pc:docMkLst>
        <pc:docMk/>
      </pc:docMkLst>
      <pc:sldChg chg="modSp mod">
        <pc:chgData name="Moldir Kabdualieva" userId="df42278df007c026" providerId="LiveId" clId="{A0143D08-323E-4C32-A741-913574F41696}" dt="2022-09-24T07:19:45.045" v="53" actId="20577"/>
        <pc:sldMkLst>
          <pc:docMk/>
          <pc:sldMk cId="0" sldId="261"/>
        </pc:sldMkLst>
        <pc:graphicFrameChg chg="modGraphic">
          <ac:chgData name="Moldir Kabdualieva" userId="df42278df007c026" providerId="LiveId" clId="{A0143D08-323E-4C32-A741-913574F41696}" dt="2022-09-24T07:19:45.045" v="53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A0143D08-323E-4C32-A741-913574F41696}" dt="2022-09-24T07:20:02.721" v="69" actId="20577"/>
        <pc:sldMkLst>
          <pc:docMk/>
          <pc:sldMk cId="334028445" sldId="265"/>
        </pc:sldMkLst>
        <pc:spChg chg="mod">
          <ac:chgData name="Moldir Kabdualieva" userId="df42278df007c026" providerId="LiveId" clId="{A0143D08-323E-4C32-A741-913574F41696}" dt="2022-09-24T07:20:02.721" v="69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Караганда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197124461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</a:t>
                      </a:r>
                      <a:r>
                        <a:rPr lang="kk-KZ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267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Караганда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сентября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2999" y="112200"/>
            <a:ext cx="482441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Караганда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25 сентября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24 сентября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 25 сентября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Малооблачно,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восточный с переходом на юго-западный 5-10 м/с. Температура воздуха ночью 9-11, днем 26-28 тепла.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26 сентября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25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сентября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26 сентября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Небольшая облачность, без осадков. Ветер юго-западный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5-10 м/с. 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Температура воздуха ночью 12-14 тепла.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52999" y="2564904"/>
            <a:ext cx="4832350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25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сентября, </a:t>
            </a:r>
            <a:r>
              <a:rPr lang="ru-RU" altLang="en-US" sz="11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26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сентября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805376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Караганда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 сентября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4185461"/>
              </p:ext>
            </p:extLst>
          </p:nvPr>
        </p:nvGraphicFramePr>
        <p:xfrm>
          <a:off x="5019674" y="4293096"/>
          <a:ext cx="4691064" cy="2253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25120" y="3465709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587619"/>
            <a:ext cx="4808534" cy="19389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Караганда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7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переулок Стартовый, 61/7, аэрологическая станция, район МС Караганда (в районе старого аэропорта);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угол ул. Абая, 1 и пр.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Бухар-Жырау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улица Бирюзова,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(новый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Майкудук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7 – улица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Ермекова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116: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улица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Муканова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57/3;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Архитектурная, уч. 15/1;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8 –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Ардак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(микрорайон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Пришахтинск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37124" y="63482"/>
            <a:ext cx="484028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370347" y="4425553"/>
            <a:ext cx="4298660" cy="1762367"/>
            <a:chOff x="523875" y="3965395"/>
            <a:chExt cx="4298660" cy="1932950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83-33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 typeface="Arial" panose="020B0604020202020204" pitchFamily="34" charset="0"/>
                          <a:buNone/>
                          <a:tabLst/>
                          <a:defRPr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info@meteo.kz</a:t>
                        </a:r>
                        <a:endPara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26,</a:t>
                        </a:r>
                        <a:r>
                          <a:rPr lang="en-US" sz="800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 79-83-83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 typeface="Arial" panose="020B0604020202020204" pitchFamily="34" charset="0"/>
                          <a:buNone/>
                          <a:tabLst/>
                          <a:defRPr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65395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3" y="1287237"/>
            <a:ext cx="484028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kk-KZ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адылбекова А.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557835807"/>
              </p:ext>
            </p:extLst>
          </p:nvPr>
        </p:nvGraphicFramePr>
        <p:xfrm>
          <a:off x="5017537" y="489240"/>
          <a:ext cx="4651469" cy="775020"/>
        </p:xfrm>
        <a:graphic>
          <a:graphicData uri="http://schemas.openxmlformats.org/drawingml/2006/table">
            <a:tbl>
              <a:tblPr/>
              <a:tblGrid>
                <a:gridCol w="970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05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0,27 ≤ Р &lt;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0,38 ≤ Р &lt; 0,47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37122" y="2132004"/>
            <a:ext cx="4824414" cy="275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665258765"/>
              </p:ext>
            </p:extLst>
          </p:nvPr>
        </p:nvGraphicFramePr>
        <p:xfrm>
          <a:off x="5025127" y="2407821"/>
          <a:ext cx="4680158" cy="223679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681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72157" y="462904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14608</TotalTime>
  <Words>673</Words>
  <Application>Microsoft Office PowerPoint</Application>
  <PresentationFormat>Лист A4 (210x297 мм)</PresentationFormat>
  <Paragraphs>109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2389</cp:revision>
  <cp:lastPrinted>2021-07-01T03:56:27Z</cp:lastPrinted>
  <dcterms:created xsi:type="dcterms:W3CDTF">2018-03-27T06:03:00Z</dcterms:created>
  <dcterms:modified xsi:type="dcterms:W3CDTF">2022-09-24T07:20:04Z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