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858000" cy="9947275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84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86" d="100"/>
          <a:sy n="86" d="100"/>
        </p:scale>
        <p:origin x="1656" y="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2FB995E8-7F9E-49F0-83ED-74F5C2FD67BE}"/>
    <pc:docChg chg="modSld">
      <pc:chgData name="Moldir Kabdualieva" userId="df42278df007c026" providerId="LiveId" clId="{2FB995E8-7F9E-49F0-83ED-74F5C2FD67BE}" dt="2022-09-24T07:46:06.516" v="70" actId="20577"/>
      <pc:docMkLst>
        <pc:docMk/>
      </pc:docMkLst>
      <pc:sldChg chg="modSp mod">
        <pc:chgData name="Moldir Kabdualieva" userId="df42278df007c026" providerId="LiveId" clId="{2FB995E8-7F9E-49F0-83ED-74F5C2FD67BE}" dt="2022-09-24T07:45:45.202" v="50" actId="14734"/>
        <pc:sldMkLst>
          <pc:docMk/>
          <pc:sldMk cId="0" sldId="261"/>
        </pc:sldMkLst>
        <pc:spChg chg="mod">
          <ac:chgData name="Moldir Kabdualieva" userId="df42278df007c026" providerId="LiveId" clId="{2FB995E8-7F9E-49F0-83ED-74F5C2FD67BE}" dt="2022-09-24T07:44:19.457" v="3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 Kabdualieva" userId="df42278df007c026" providerId="LiveId" clId="{2FB995E8-7F9E-49F0-83ED-74F5C2FD67BE}" dt="2022-09-24T07:45:45.202" v="50" actId="14734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2FB995E8-7F9E-49F0-83ED-74F5C2FD67BE}" dt="2022-09-24T07:46:06.516" v="70" actId="20577"/>
        <pc:sldMkLst>
          <pc:docMk/>
          <pc:sldMk cId="334028445" sldId="265"/>
        </pc:sldMkLst>
        <pc:spChg chg="mod">
          <ac:chgData name="Moldir Kabdualieva" userId="df42278df007c026" providerId="LiveId" clId="{2FB995E8-7F9E-49F0-83ED-74F5C2FD67BE}" dt="2022-09-24T07:46:06.516" v="70" actId="20577"/>
          <ac:spMkLst>
            <pc:docMk/>
            <pc:sldMk cId="334028445" sldId="265"/>
            <ac:spMk id="20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027" y="1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t" anchorCtr="0" compatLnSpc="1"/>
          <a:lstStyle>
            <a:lvl1pPr algn="r"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1006475" y="1243013"/>
            <a:ext cx="4845050" cy="335597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6422" y="4786787"/>
            <a:ext cx="5485157" cy="39170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4225" tIns="47113" rIns="94225" bIns="47113" numCol="1" anchor="t" anchorCtr="0" compatLnSpc="1"/>
          <a:lstStyle/>
          <a:p>
            <a:pPr marL="0" marR="0" lvl="0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71123" marR="0" lvl="1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42247" marR="0" lvl="2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13370" marR="0" lvl="3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84493" marR="0" lvl="4" indent="0" algn="l" defTabSz="942247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>
            <a:lvl1pPr>
              <a:defRPr sz="1300" smtClean="0"/>
            </a:lvl1pPr>
          </a:lstStyle>
          <a:p>
            <a:pPr defTabSz="942247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027" y="9447874"/>
            <a:ext cx="2972421" cy="499402"/>
          </a:xfrm>
          <a:prstGeom prst="rect">
            <a:avLst/>
          </a:prstGeom>
        </p:spPr>
        <p:txBody>
          <a:bodyPr vert="horz" wrap="square" lIns="94225" tIns="47113" rIns="94225" bIns="47113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2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365206141"/>
              </p:ext>
            </p:extLst>
          </p:nvPr>
        </p:nvGraphicFramePr>
        <p:xfrm>
          <a:off x="307975" y="2545824"/>
          <a:ext cx="4465638" cy="2136249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№267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</a:t>
                      </a:r>
                      <a:r>
                        <a:rPr lang="ru-RU" altLang="x-none" sz="14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altLang="x-none" sz="1400" b="1" i="1" baseline="0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Актобе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</a:t>
                      </a: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сентября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024438" y="142852"/>
            <a:ext cx="475160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Актобе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25 сентября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24 сентября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20 ч. 25 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сентября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г. 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Облачно, временами дождь. Ветер южный, юго-западный 7-12, днем порывы 15 м/с. Температура воздуха ночью 13-15, днем 21-23 тепла.</a:t>
            </a:r>
          </a:p>
          <a:p>
            <a:pPr lvl="0" algn="ctr"/>
            <a:r>
              <a:rPr lang="kk-KZ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26 сентября</a:t>
            </a:r>
            <a:endParaRPr lang="ru-RU" sz="1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 20 ч. 25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сентября </a:t>
            </a:r>
            <a:r>
              <a:rPr 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по 08 ч. 26 сентября 2022 г.</a:t>
            </a:r>
          </a:p>
          <a:p>
            <a:pPr lvl="0" algn="just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Облачно, дождь. Ветер южный, юго-западный 7-12 м/с. </a:t>
            </a:r>
            <a:r>
              <a:rPr lang="ru-RU" sz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Температура воздуха 10-12 тепла. </a:t>
            </a: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2376216318"/>
              </p:ext>
            </p:extLst>
          </p:nvPr>
        </p:nvGraphicFramePr>
        <p:xfrm>
          <a:off x="5024438" y="6500834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3000" y="3714752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 сентября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9516875"/>
              </p:ext>
            </p:extLst>
          </p:nvPr>
        </p:nvGraphicFramePr>
        <p:xfrm>
          <a:off x="5024438" y="4214818"/>
          <a:ext cx="4701266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021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3292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8953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69224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 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 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0,009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0,005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49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0852851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2994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492871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194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90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24441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/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</a:tbl>
          </a:graphicData>
        </a:graphic>
      </p:graphicFrame>
      <p:sp>
        <p:nvSpPr>
          <p:cNvPr id="16" name="TextBox 13"/>
          <p:cNvSpPr txBox="1"/>
          <p:nvPr/>
        </p:nvSpPr>
        <p:spPr>
          <a:xfrm>
            <a:off x="4953000" y="2285992"/>
            <a:ext cx="4786346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 сентября, ночью 26 сентября 2022 года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</a:t>
            </a:r>
            <a:r>
              <a:rPr lang="ru-RU" altLang="en-US" sz="1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рассеиванию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веществ в атмосфере города. </a:t>
            </a:r>
          </a:p>
          <a:p>
            <a:pPr indent="182563" algn="just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  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24438" y="3357562"/>
            <a:ext cx="4680169" cy="276999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293096"/>
            <a:ext cx="4824412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Актобе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6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1 – ул. Авиагородок, 14 район аэропорта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2 – ул. Рыскулова, 4 район Шанхай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3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Есет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109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4 – ул. Белинского, 5 район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Жилгородка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5 – ул. Ломоносова, 7 район  ЖД вокзала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6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Жанкожа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89 район </a:t>
            </a:r>
            <a:r>
              <a:rPr lang="ru-RU" altLang="ru-RU" sz="1200">
                <a:latin typeface="Times New Roman" panose="02020603050405020304" pitchFamily="18" charset="0"/>
                <a:cs typeface="Times New Roman" panose="02020603050405020304" pitchFamily="18" charset="0"/>
              </a:rPr>
              <a:t>Курмыш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3957" y="67023"/>
            <a:ext cx="484377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41042" y="5037929"/>
            <a:ext cx="4298660" cy="609646"/>
            <a:chOff x="509847" y="4488913"/>
            <a:chExt cx="4298660" cy="699098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09847" y="4729194"/>
              <a:ext cx="2153154" cy="45881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  <a:p>
              <a:pPr algn="ctr"/>
              <a:endParaRPr lang="ru-RU" altLang="ru-RU" sz="1000" i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7494" y="4488913"/>
              <a:ext cx="4291013" cy="317644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"/>
          <p:cNvSpPr/>
          <p:nvPr/>
        </p:nvSpPr>
        <p:spPr>
          <a:xfrm>
            <a:off x="5140308" y="616815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Кадылбекова</a:t>
            </a:r>
            <a:r>
              <a:rPr lang="ru-RU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937125" y="1324494"/>
            <a:ext cx="483060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8" name="Таблица 17"/>
          <p:cNvGraphicFramePr/>
          <p:nvPr>
            <p:extLst>
              <p:ext uri="{D42A27DB-BD31-4B8C-83A1-F6EECF244321}">
                <p14:modId xmlns:p14="http://schemas.microsoft.com/office/powerpoint/2010/main" val="830486636"/>
              </p:ext>
            </p:extLst>
          </p:nvPr>
        </p:nvGraphicFramePr>
        <p:xfrm>
          <a:off x="4988898" y="531356"/>
          <a:ext cx="4713891" cy="775020"/>
        </p:xfrm>
        <a:graphic>
          <a:graphicData uri="http://schemas.openxmlformats.org/drawingml/2006/table">
            <a:tbl>
              <a:tblPr/>
              <a:tblGrid>
                <a:gridCol w="97221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416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371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5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 ≤ 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526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23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4" name="Прямоугольник 23"/>
          <p:cNvSpPr/>
          <p:nvPr/>
        </p:nvSpPr>
        <p:spPr>
          <a:xfrm>
            <a:off x="4955204" y="2089444"/>
            <a:ext cx="48197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1" name="Таблица 30"/>
          <p:cNvGraphicFramePr/>
          <p:nvPr>
            <p:extLst>
              <p:ext uri="{D42A27DB-BD31-4B8C-83A1-F6EECF244321}">
                <p14:modId xmlns:p14="http://schemas.microsoft.com/office/powerpoint/2010/main" val="3078044502"/>
              </p:ext>
            </p:extLst>
          </p:nvPr>
        </p:nvGraphicFramePr>
        <p:xfrm>
          <a:off x="5017538" y="2366443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4960949" y="4619252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4440280"/>
              </p:ext>
            </p:extLst>
          </p:nvPr>
        </p:nvGraphicFramePr>
        <p:xfrm>
          <a:off x="5423191" y="5466460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 79-83-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rse.kazhydromet@gmail.com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95689" y="536494"/>
            <a:ext cx="4953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13564</TotalTime>
  <Words>641</Words>
  <Application>Microsoft Office PowerPoint</Application>
  <PresentationFormat>Лист A4 (210x297 мм)</PresentationFormat>
  <Paragraphs>97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2424</cp:revision>
  <cp:lastPrinted>2021-02-03T11:37:00Z</cp:lastPrinted>
  <dcterms:created xsi:type="dcterms:W3CDTF">2018-03-27T06:03:00Z</dcterms:created>
  <dcterms:modified xsi:type="dcterms:W3CDTF">2022-09-24T07:46:07Z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