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DAA842C-5E5B-4ED4-91BA-A6C25F649FA7}"/>
    <pc:docChg chg="modSld">
      <pc:chgData name="Moldir Kabdualieva" userId="df42278df007c026" providerId="LiveId" clId="{1DAA842C-5E5B-4ED4-91BA-A6C25F649FA7}" dt="2022-09-24T06:38:28.531" v="49" actId="20577"/>
      <pc:docMkLst>
        <pc:docMk/>
      </pc:docMkLst>
      <pc:sldChg chg="modSp mod">
        <pc:chgData name="Moldir Kabdualieva" userId="df42278df007c026" providerId="LiveId" clId="{1DAA842C-5E5B-4ED4-91BA-A6C25F649FA7}" dt="2022-09-24T06:38:16.762" v="35" actId="20577"/>
        <pc:sldMkLst>
          <pc:docMk/>
          <pc:sldMk cId="0" sldId="261"/>
        </pc:sldMkLst>
        <pc:graphicFrameChg chg="modGraphic">
          <ac:chgData name="Moldir Kabdualieva" userId="df42278df007c026" providerId="LiveId" clId="{1DAA842C-5E5B-4ED4-91BA-A6C25F649FA7}" dt="2022-09-24T06:38:16.762" v="3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DAA842C-5E5B-4ED4-91BA-A6C25F649FA7}" dt="2022-09-24T06:38:28.531" v="49" actId="20577"/>
        <pc:sldMkLst>
          <pc:docMk/>
          <pc:sldMk cId="334028445" sldId="265"/>
        </pc:sldMkLst>
        <pc:spChg chg="mod">
          <ac:chgData name="Moldir Kabdualieva" userId="df42278df007c026" providerId="LiveId" clId="{1DAA842C-5E5B-4ED4-91BA-A6C25F649FA7}" dt="2022-09-24T06:38:28.531" v="49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2922411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№267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25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6-11 м/с. Температура воздуха ночью 12-14, днем 26-28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Ветер 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10-12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24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495245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14424</TotalTime>
  <Words>634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2374</cp:revision>
  <cp:lastPrinted>2021-07-01T03:56:27Z</cp:lastPrinted>
  <dcterms:created xsi:type="dcterms:W3CDTF">2018-03-27T06:03:00Z</dcterms:created>
  <dcterms:modified xsi:type="dcterms:W3CDTF">2022-09-24T06:38:34Z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