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86" d="100"/>
          <a:sy n="86" d="100"/>
        </p:scale>
        <p:origin x="1656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5A75840D-101D-45CD-8C5E-4E40CB128DC2}"/>
    <pc:docChg chg="modSld">
      <pc:chgData name="Moldir Kabdualieva" userId="df42278df007c026" providerId="LiveId" clId="{5A75840D-101D-45CD-8C5E-4E40CB128DC2}" dt="2022-09-24T08:38:56.759" v="74" actId="14734"/>
      <pc:docMkLst>
        <pc:docMk/>
      </pc:docMkLst>
      <pc:sldChg chg="modSp mod">
        <pc:chgData name="Moldir Kabdualieva" userId="df42278df007c026" providerId="LiveId" clId="{5A75840D-101D-45CD-8C5E-4E40CB128DC2}" dt="2022-09-24T08:38:56.759" v="74" actId="14734"/>
        <pc:sldMkLst>
          <pc:docMk/>
          <pc:sldMk cId="0" sldId="261"/>
        </pc:sldMkLst>
        <pc:spChg chg="mod">
          <ac:chgData name="Moldir Kabdualieva" userId="df42278df007c026" providerId="LiveId" clId="{5A75840D-101D-45CD-8C5E-4E40CB128DC2}" dt="2022-09-24T08:38:33.938" v="59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 Kabdualieva" userId="df42278df007c026" providerId="LiveId" clId="{5A75840D-101D-45CD-8C5E-4E40CB128DC2}" dt="2022-09-24T08:38:22.906" v="41" actId="207"/>
          <ac:spMkLst>
            <pc:docMk/>
            <pc:sldMk cId="0" sldId="261"/>
            <ac:spMk id="27" creationId="{00000000-0000-0000-0000-000000000000}"/>
          </ac:spMkLst>
        </pc:spChg>
        <pc:spChg chg="mod">
          <ac:chgData name="Moldir Kabdualieva" userId="df42278df007c026" providerId="LiveId" clId="{5A75840D-101D-45CD-8C5E-4E40CB128DC2}" dt="2022-09-24T08:38:24.784" v="42" actId="207"/>
          <ac:spMkLst>
            <pc:docMk/>
            <pc:sldMk cId="0" sldId="261"/>
            <ac:spMk id="28" creationId="{00000000-0000-0000-0000-000000000000}"/>
          </ac:spMkLst>
        </pc:spChg>
        <pc:graphicFrameChg chg="modGraphic">
          <ac:chgData name="Moldir Kabdualieva" userId="df42278df007c026" providerId="LiveId" clId="{5A75840D-101D-45CD-8C5E-4E40CB128DC2}" dt="2022-09-24T08:38:56.759" v="74" actId="14734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modSp mod">
        <pc:chgData name="Moldir Kabdualieva" userId="df42278df007c026" providerId="LiveId" clId="{5A75840D-101D-45CD-8C5E-4E40CB128DC2}" dt="2022-09-24T08:38:52.195" v="73" actId="20577"/>
        <pc:sldMkLst>
          <pc:docMk/>
          <pc:sldMk cId="334028445" sldId="265"/>
        </pc:sldMkLst>
        <pc:spChg chg="mod">
          <ac:chgData name="Moldir Kabdualieva" userId="df42278df007c026" providerId="LiveId" clId="{5A75840D-101D-45CD-8C5E-4E40CB128DC2}" dt="2022-09-24T08:38:52.195" v="73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№267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сентября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24 сентября 2022 года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348554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525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2999" y="85093"/>
            <a:ext cx="4824413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сентября</a:t>
            </a: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24 сентября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25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сентября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180975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Ветер юго-восточный 3-8 м/с. Температура воздуха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 16-18,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днем 32-34 тепла. </a:t>
            </a:r>
          </a:p>
          <a:p>
            <a:pPr indent="180975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26 сентября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25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сентября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2021 г. по 09 ч. 26 сентября 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Ветер юго-восточный 3-8 м/с.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Температура воздуха 16-18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тепла.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5189505" y="1982823"/>
            <a:ext cx="4572032" cy="1015663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25 сентября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26 сентября 2022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года метеорологические условия будут способствовать накоплению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91004" y="3101398"/>
            <a:ext cx="4680169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б/н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Кадылбекова А.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≤ Р &lt;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81924" y="5401621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TextBox 19"/>
          <p:cNvSpPr txBox="1">
            <a:spLocks noChangeArrowheads="1"/>
          </p:cNvSpPr>
          <p:nvPr/>
        </p:nvSpPr>
        <p:spPr bwMode="auto">
          <a:xfrm>
            <a:off x="156557" y="699233"/>
            <a:ext cx="48101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12890</TotalTime>
  <Words>717</Words>
  <Application>Microsoft Office PowerPoint</Application>
  <PresentationFormat>Лист A4 (210x297 мм)</PresentationFormat>
  <Paragraphs>111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2372</cp:revision>
  <cp:lastPrinted>2021-07-01T03:56:27Z</cp:lastPrinted>
  <dcterms:created xsi:type="dcterms:W3CDTF">2018-03-27T06:03:00Z</dcterms:created>
  <dcterms:modified xsi:type="dcterms:W3CDTF">2022-09-24T08:39:01Z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