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4DA3B1-4B40-44EF-95E2-1C9A2D9AA1D0}" v="1" dt="2022-09-24T07:56:14.853"/>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404DA3B1-4B40-44EF-95E2-1C9A2D9AA1D0}"/>
    <pc:docChg chg="modSld">
      <pc:chgData name="Moldir Kabdualieva" userId="df42278df007c026" providerId="LiveId" clId="{404DA3B1-4B40-44EF-95E2-1C9A2D9AA1D0}" dt="2022-09-24T07:56:26.753" v="16" actId="20577"/>
      <pc:docMkLst>
        <pc:docMk/>
      </pc:docMkLst>
      <pc:sldChg chg="modSp mod">
        <pc:chgData name="Moldir Kabdualieva" userId="df42278df007c026" providerId="LiveId" clId="{404DA3B1-4B40-44EF-95E2-1C9A2D9AA1D0}" dt="2022-09-24T07:56:18.626" v="2" actId="20577"/>
        <pc:sldMkLst>
          <pc:docMk/>
          <pc:sldMk cId="0" sldId="261"/>
        </pc:sldMkLst>
        <pc:spChg chg="mod">
          <ac:chgData name="Moldir Kabdualieva" userId="df42278df007c026" providerId="LiveId" clId="{404DA3B1-4B40-44EF-95E2-1C9A2D9AA1D0}" dt="2022-09-24T07:56:18.626" v="2" actId="20577"/>
          <ac:spMkLst>
            <pc:docMk/>
            <pc:sldMk cId="0" sldId="261"/>
            <ac:spMk id="14" creationId="{00000000-0000-0000-0000-000000000000}"/>
          </ac:spMkLst>
        </pc:spChg>
        <pc:graphicFrameChg chg="mod">
          <ac:chgData name="Moldir Kabdualieva" userId="df42278df007c026" providerId="LiveId" clId="{404DA3B1-4B40-44EF-95E2-1C9A2D9AA1D0}" dt="2022-09-24T07:56:14.853" v="0"/>
          <ac:graphicFrameMkLst>
            <pc:docMk/>
            <pc:sldMk cId="0" sldId="261"/>
            <ac:graphicFrameMk id="23" creationId="{94CC0974-E1E4-47F3-9A8B-49A879A3B96B}"/>
          </ac:graphicFrameMkLst>
        </pc:graphicFrameChg>
      </pc:sldChg>
      <pc:sldChg chg="modSp mod">
        <pc:chgData name="Moldir Kabdualieva" userId="df42278df007c026" providerId="LiveId" clId="{404DA3B1-4B40-44EF-95E2-1C9A2D9AA1D0}" dt="2022-09-24T07:56:26.753" v="16" actId="20577"/>
        <pc:sldMkLst>
          <pc:docMk/>
          <pc:sldMk cId="334028445" sldId="265"/>
        </pc:sldMkLst>
        <pc:spChg chg="mod">
          <ac:chgData name="Moldir Kabdualieva" userId="df42278df007c026" providerId="LiveId" clId="{404DA3B1-4B40-44EF-95E2-1C9A2D9AA1D0}" dt="2022-09-24T07:56:26.753" v="16"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903901036"/>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267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2492990"/>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25</a:t>
            </a:r>
            <a:r>
              <a:rPr lang="kk-KZ" sz="1200" b="1" dirty="0">
                <a:solidFill>
                  <a:srgbClr val="000000"/>
                </a:solidFill>
                <a:latin typeface="Times New Roman" panose="02020603050405020304" pitchFamily="18" charset="0"/>
                <a:cs typeface="Times New Roman" panose="02020603050405020304" pitchFamily="18" charset="0"/>
              </a:rPr>
              <a:t> қыркүйекке</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24 </a:t>
            </a:r>
            <a:r>
              <a:rPr lang="ru-RU" sz="1200" b="1" dirty="0" err="1">
                <a:solidFill>
                  <a:srgbClr val="000000"/>
                </a:solidFill>
                <a:latin typeface="Times New Roman" panose="02020603050405020304" pitchFamily="18" charset="0"/>
                <a:cs typeface="Times New Roman" panose="02020603050405020304" pitchFamily="18" charset="0"/>
              </a:rPr>
              <a:t>қыркүйектің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25 </a:t>
            </a:r>
            <a:r>
              <a:rPr lang="ru-RU" sz="1200" b="1" dirty="0" err="1">
                <a:solidFill>
                  <a:srgbClr val="000000"/>
                </a:solidFill>
                <a:latin typeface="Times New Roman" panose="02020603050405020304" pitchFamily="18" charset="0"/>
                <a:cs typeface="Times New Roman" panose="02020603050405020304" pitchFamily="18" charset="0"/>
              </a:rPr>
              <a:t>қыркүйектің</a:t>
            </a:r>
            <a:r>
              <a:rPr lang="kk-KZ"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5-10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14-16, күндіз 28-30 градус жылы болады.</a:t>
            </a:r>
          </a:p>
          <a:p>
            <a:pPr lvl="0" indent="182563" algn="ctr"/>
            <a:endParaRPr lang="kk-KZ" sz="1200" dirty="0">
              <a:solidFill>
                <a:prstClr val="black"/>
              </a:solidFill>
              <a:latin typeface="Times New Roman" pitchFamily="18" charset="0"/>
              <a:cs typeface="Times New Roman" pitchFamily="18" charset="0"/>
            </a:endParaRP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26 қыркүйекке</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25 </a:t>
            </a:r>
            <a:r>
              <a:rPr lang="ru-RU" sz="1200" b="1" dirty="0" err="1">
                <a:solidFill>
                  <a:srgbClr val="000000"/>
                </a:solidFill>
                <a:latin typeface="Times New Roman" panose="02020603050405020304" pitchFamily="18" charset="0"/>
                <a:cs typeface="Times New Roman" panose="02020603050405020304" pitchFamily="18" charset="0"/>
              </a:rPr>
              <a:t>қыркүйектің</a:t>
            </a:r>
            <a:r>
              <a:rPr lang="kk-KZ"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26 </a:t>
            </a:r>
            <a:r>
              <a:rPr lang="ru-RU" sz="1200" b="1" dirty="0" err="1">
                <a:solidFill>
                  <a:srgbClr val="000000"/>
                </a:solidFill>
                <a:latin typeface="Times New Roman" panose="02020603050405020304" pitchFamily="18" charset="0"/>
                <a:cs typeface="Times New Roman" panose="02020603050405020304" pitchFamily="18" charset="0"/>
              </a:rPr>
              <a:t>қыркүйектің</a:t>
            </a:r>
            <a:r>
              <a:rPr lang="kk-KZ" sz="1200" b="1" dirty="0">
                <a:solidFill>
                  <a:srgbClr val="000000"/>
                </a:solidFill>
                <a:latin typeface="Times New Roman" panose="02020603050405020304" pitchFamily="18" charset="0"/>
                <a:cs typeface="Times New Roman" panose="02020603050405020304" pitchFamily="18" charset="0"/>
              </a:rPr>
              <a:t>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жаңбыр жауады. Жел 9-14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10-12 градус жылы болады.</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370737402"/>
              </p:ext>
            </p:extLst>
          </p:nvPr>
        </p:nvGraphicFramePr>
        <p:xfrm>
          <a:off x="4983528" y="4253604"/>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29378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25252" y="3630835"/>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a:t>
            </a:r>
            <a:r>
              <a:rPr lang="ru-RU" altLang="ru-RU" sz="1200" b="1" dirty="0" err="1">
                <a:latin typeface="Times New Roman" panose="02020603050405020304" pitchFamily="18" charset="0"/>
                <a:cs typeface="Times New Roman" panose="02020603050405020304" pitchFamily="18" charset="0"/>
              </a:rPr>
              <a:t>қыркүйектегі</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5025121" y="2727238"/>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79163" y="4386751"/>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Кадылбекова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13560</TotalTime>
  <Words>560</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2362</cp:revision>
  <cp:lastPrinted>2021-07-01T07:38:07Z</cp:lastPrinted>
  <dcterms:created xsi:type="dcterms:W3CDTF">2018-03-27T06:03:00Z</dcterms:created>
  <dcterms:modified xsi:type="dcterms:W3CDTF">2022-09-24T07:56:30Z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