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AB34C0-59ED-43CC-B85F-0A4057AED169}" v="2" dt="2022-09-24T06:53:38.89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8AB34C0-59ED-43CC-B85F-0A4057AED169}"/>
    <pc:docChg chg="custSel modSld">
      <pc:chgData name="Moldir Kabdualieva" userId="df42278df007c026" providerId="LiveId" clId="{38AB34C0-59ED-43CC-B85F-0A4057AED169}" dt="2022-09-24T06:54:07.931" v="27" actId="20577"/>
      <pc:docMkLst>
        <pc:docMk/>
      </pc:docMkLst>
      <pc:sldChg chg="modSp mod">
        <pc:chgData name="Moldir Kabdualieva" userId="df42278df007c026" providerId="LiveId" clId="{38AB34C0-59ED-43CC-B85F-0A4057AED169}" dt="2022-09-24T06:53:22.929" v="4" actId="20577"/>
        <pc:sldMkLst>
          <pc:docMk/>
          <pc:sldMk cId="0" sldId="261"/>
        </pc:sldMkLst>
        <pc:spChg chg="mod">
          <ac:chgData name="Moldir Kabdualieva" userId="df42278df007c026" providerId="LiveId" clId="{38AB34C0-59ED-43CC-B85F-0A4057AED169}" dt="2022-09-24T06:53:22.929" v="4" actId="20577"/>
          <ac:spMkLst>
            <pc:docMk/>
            <pc:sldMk cId="0" sldId="261"/>
            <ac:spMk id="14" creationId="{00000000-0000-0000-0000-000000000000}"/>
          </ac:spMkLst>
        </pc:spChg>
        <pc:graphicFrameChg chg="mod">
          <ac:chgData name="Moldir Kabdualieva" userId="df42278df007c026" providerId="LiveId" clId="{38AB34C0-59ED-43CC-B85F-0A4057AED169}" dt="2022-09-24T06:53:18.434" v="0"/>
          <ac:graphicFrameMkLst>
            <pc:docMk/>
            <pc:sldMk cId="0" sldId="261"/>
            <ac:graphicFrameMk id="15" creationId="{94CC0974-E1E4-47F3-9A8B-49A879A3B96B}"/>
          </ac:graphicFrameMkLst>
        </pc:graphicFrameChg>
      </pc:sldChg>
      <pc:sldChg chg="addSp delSp modSp mod">
        <pc:chgData name="Moldir Kabdualieva" userId="df42278df007c026" providerId="LiveId" clId="{38AB34C0-59ED-43CC-B85F-0A4057AED169}" dt="2022-09-24T06:54:07.931" v="27" actId="20577"/>
        <pc:sldMkLst>
          <pc:docMk/>
          <pc:sldMk cId="334028445" sldId="265"/>
        </pc:sldMkLst>
        <pc:spChg chg="add mod">
          <ac:chgData name="Moldir Kabdualieva" userId="df42278df007c026" providerId="LiveId" clId="{38AB34C0-59ED-43CC-B85F-0A4057AED169}" dt="2022-09-24T06:53:59.408" v="13" actId="20577"/>
          <ac:spMkLst>
            <pc:docMk/>
            <pc:sldMk cId="334028445" sldId="265"/>
            <ac:spMk id="5" creationId="{CE8CFCEA-5E12-083C-58D2-414F7D3399C6}"/>
          </ac:spMkLst>
        </pc:spChg>
        <pc:spChg chg="mod">
          <ac:chgData name="Moldir Kabdualieva" userId="df42278df007c026" providerId="LiveId" clId="{38AB34C0-59ED-43CC-B85F-0A4057AED169}" dt="2022-09-24T06:54:07.931" v="27" actId="20577"/>
          <ac:spMkLst>
            <pc:docMk/>
            <pc:sldMk cId="334028445" sldId="265"/>
            <ac:spMk id="19" creationId="{00000000-0000-0000-0000-000000000000}"/>
          </ac:spMkLst>
        </pc:spChg>
        <pc:spChg chg="del">
          <ac:chgData name="Moldir Kabdualieva" userId="df42278df007c026" providerId="LiveId" clId="{38AB34C0-59ED-43CC-B85F-0A4057AED169}" dt="2022-09-24T06:53:36.074" v="5" actId="478"/>
          <ac:spMkLst>
            <pc:docMk/>
            <pc:sldMk cId="334028445" sldId="265"/>
            <ac:spMk id="24" creationId="{00000000-0000-0000-0000-000000000000}"/>
          </ac:spMkLst>
        </pc:spChg>
        <pc:graphicFrameChg chg="add del">
          <ac:chgData name="Moldir Kabdualieva" userId="df42278df007c026" providerId="LiveId" clId="{38AB34C0-59ED-43CC-B85F-0A4057AED169}" dt="2022-09-24T06:53:40.827" v="7" actId="478"/>
          <ac:graphicFrameMkLst>
            <pc:docMk/>
            <pc:sldMk cId="334028445" sldId="265"/>
            <ac:graphicFrameMk id="2" creationId="{A957AB4B-8ED8-5581-B624-BD0DD65030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574801436"/>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№267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10124545"/>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25</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қыркүйекке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24</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25</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Жел </a:t>
            </a:r>
            <a:r>
              <a:rPr lang="kk-KZ" sz="1200" dirty="0">
                <a:latin typeface="Times New Roman" panose="02020603050405020304" pitchFamily="18" charset="0"/>
                <a:cs typeface="Times New Roman" panose="02020603050405020304" pitchFamily="18" charset="0"/>
              </a:rPr>
              <a:t>солтүстік-батыстан 2-7 </a:t>
            </a:r>
            <a:r>
              <a:rPr lang="kk-KZ" sz="1200" dirty="0">
                <a:solidFill>
                  <a:prstClr val="black"/>
                </a:solidFill>
                <a:latin typeface="Times New Roman" pitchFamily="18" charset="0"/>
                <a:cs typeface="Times New Roman" pitchFamily="18" charset="0"/>
              </a:rPr>
              <a:t>м/с. Ауа температурасы түнде 5-7° жылы, күндіз 25-27°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26 қыркүйекке</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25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26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Без осадков. </a:t>
            </a:r>
            <a:r>
              <a:rPr lang="kk-KZ" sz="1200">
                <a:solidFill>
                  <a:prstClr val="black"/>
                </a:solidFill>
                <a:latin typeface="Times New Roman" pitchFamily="18" charset="0"/>
                <a:cs typeface="Times New Roman" pitchFamily="18" charset="0"/>
              </a:rPr>
              <a:t>Жел оңтүстік-шығыстан 3-8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5-7°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1307" y="2378772"/>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қыркүйекте</a:t>
            </a:r>
            <a:r>
              <a:rPr lang="kk-KZ" sz="1200" dirty="0">
                <a:solidFill>
                  <a:prstClr val="black"/>
                </a:solidFill>
                <a:latin typeface="Times New Roman" panose="02020603050405020304" pitchFamily="18" charset="0"/>
                <a:cs typeface="Times New Roman" panose="02020603050405020304" pitchFamily="18" charset="0"/>
              </a:rPr>
              <a:t>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5011307" y="3428207"/>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Кадылбекова А.</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5" name="TextBox 4">
            <a:extLst>
              <a:ext uri="{FF2B5EF4-FFF2-40B4-BE49-F238E27FC236}">
                <a16:creationId xmlns:a16="http://schemas.microsoft.com/office/drawing/2014/main" id="{CE8CFCEA-5E12-083C-58D2-414F7D3399C6}"/>
              </a:ext>
            </a:extLst>
          </p:cNvPr>
          <p:cNvSpPr txBox="1"/>
          <p:nvPr/>
        </p:nvSpPr>
        <p:spPr>
          <a:xfrm>
            <a:off x="322802" y="892761"/>
            <a:ext cx="4419244" cy="1754326"/>
          </a:xfrm>
          <a:prstGeom prst="rect">
            <a:avLst/>
          </a:prstGeom>
          <a:noFill/>
        </p:spPr>
        <p:txBody>
          <a:bodyPr wrap="square">
            <a:spAutoFit/>
          </a:bodyPr>
          <a:lstStyle/>
          <a:p>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KZ"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16368</TotalTime>
  <Words>630</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2422</cp:revision>
  <cp:lastPrinted>2021-07-01T03:56:27Z</cp:lastPrinted>
  <dcterms:created xsi:type="dcterms:W3CDTF">2018-03-27T06:03:00Z</dcterms:created>
  <dcterms:modified xsi:type="dcterms:W3CDTF">2022-09-24T06:54:14Z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