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9406D56-5EB2-4F89-B3CE-266A8A8A7039}"/>
    <pc:docChg chg="undo custSel modSld">
      <pc:chgData name="Moldir Kabdualieva" userId="df42278df007c026" providerId="LiveId" clId="{49406D56-5EB2-4F89-B3CE-266A8A8A7039}" dt="2022-09-24T06:46:39.621" v="96" actId="20577"/>
      <pc:docMkLst>
        <pc:docMk/>
      </pc:docMkLst>
      <pc:sldChg chg="modSp mod">
        <pc:chgData name="Moldir Kabdualieva" userId="df42278df007c026" providerId="LiveId" clId="{49406D56-5EB2-4F89-B3CE-266A8A8A7039}" dt="2022-09-24T06:44:57.372" v="47" actId="20577"/>
        <pc:sldMkLst>
          <pc:docMk/>
          <pc:sldMk cId="0" sldId="261"/>
        </pc:sldMkLst>
        <pc:spChg chg="mod">
          <ac:chgData name="Moldir Kabdualieva" userId="df42278df007c026" providerId="LiveId" clId="{49406D56-5EB2-4F89-B3CE-266A8A8A7039}" dt="2022-09-24T06:43:56.616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49406D56-5EB2-4F89-B3CE-266A8A8A7039}" dt="2022-09-24T06:44:57.372" v="4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modSp mod">
        <pc:chgData name="Moldir Kabdualieva" userId="df42278df007c026" providerId="LiveId" clId="{49406D56-5EB2-4F89-B3CE-266A8A8A7039}" dt="2022-09-24T06:46:39.621" v="96" actId="20577"/>
        <pc:sldMkLst>
          <pc:docMk/>
          <pc:sldMk cId="334028445" sldId="265"/>
        </pc:sldMkLst>
        <pc:spChg chg="add mod">
          <ac:chgData name="Moldir Kabdualieva" userId="df42278df007c026" providerId="LiveId" clId="{49406D56-5EB2-4F89-B3CE-266A8A8A7039}" dt="2022-09-24T06:46:39.621" v="96" actId="20577"/>
          <ac:spMkLst>
            <pc:docMk/>
            <pc:sldMk cId="334028445" sldId="265"/>
            <ac:spMk id="3" creationId="{9728B35D-9DA7-1EEB-41D3-CC8585CAD852}"/>
          </ac:spMkLst>
        </pc:spChg>
        <pc:spChg chg="mod">
          <ac:chgData name="Moldir Kabdualieva" userId="df42278df007c026" providerId="LiveId" clId="{49406D56-5EB2-4F89-B3CE-266A8A8A7039}" dt="2022-09-24T06:45:47.663" v="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4820538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858309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сентября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25 сентября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 2-7 м/с. Температура воздуха ночью 5-7° тепла, днем 25-27° тепла.</a:t>
            </a:r>
          </a:p>
          <a:p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сентября по 09 ч. 26 сентября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юго-восточный 2-7 м/с. Температура воздуха  ночью 5-7° тепла.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660" y="2328136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28B35D-9DA7-1EEB-41D3-CC8585CAD852}"/>
              </a:ext>
            </a:extLst>
          </p:cNvPr>
          <p:cNvSpPr txBox="1"/>
          <p:nvPr/>
        </p:nvSpPr>
        <p:spPr>
          <a:xfrm>
            <a:off x="317283" y="663343"/>
            <a:ext cx="447981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препараты;</a:t>
            </a:r>
          </a:p>
          <a:p>
            <a:pPr marL="171450" indent="-171450" algn="just">
              <a:buFontTx/>
              <a:buChar char="-"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ограничить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18107</TotalTime>
  <Words>707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2505</cp:revision>
  <cp:lastPrinted>2021-10-18T15:52:53Z</cp:lastPrinted>
  <dcterms:created xsi:type="dcterms:W3CDTF">2018-03-27T06:03:00Z</dcterms:created>
  <dcterms:modified xsi:type="dcterms:W3CDTF">2022-09-24T06:46:40Z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