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93494A-1234-4FAD-885A-DC9CA2BE80D2}" v="2" dt="2022-09-24T06:47:40.46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F93494A-1234-4FAD-885A-DC9CA2BE80D2}"/>
    <pc:docChg chg="custSel modSld">
      <pc:chgData name="Moldir Kabdualieva" userId="df42278df007c026" providerId="LiveId" clId="{3F93494A-1234-4FAD-885A-DC9CA2BE80D2}" dt="2022-09-24T06:49:02.118" v="29" actId="20577"/>
      <pc:docMkLst>
        <pc:docMk/>
      </pc:docMkLst>
      <pc:sldChg chg="modSp mod">
        <pc:chgData name="Moldir Kabdualieva" userId="df42278df007c026" providerId="LiveId" clId="{3F93494A-1234-4FAD-885A-DC9CA2BE80D2}" dt="2022-09-24T06:47:06.056" v="5" actId="20577"/>
        <pc:sldMkLst>
          <pc:docMk/>
          <pc:sldMk cId="0" sldId="261"/>
        </pc:sldMkLst>
        <pc:spChg chg="mod">
          <ac:chgData name="Moldir Kabdualieva" userId="df42278df007c026" providerId="LiveId" clId="{3F93494A-1234-4FAD-885A-DC9CA2BE80D2}" dt="2022-09-24T06:47:06.056" v="5" actId="20577"/>
          <ac:spMkLst>
            <pc:docMk/>
            <pc:sldMk cId="0" sldId="261"/>
            <ac:spMk id="14" creationId="{00000000-0000-0000-0000-000000000000}"/>
          </ac:spMkLst>
        </pc:spChg>
        <pc:graphicFrameChg chg="mod modGraphic">
          <ac:chgData name="Moldir Kabdualieva" userId="df42278df007c026" providerId="LiveId" clId="{3F93494A-1234-4FAD-885A-DC9CA2BE80D2}" dt="2022-09-24T06:47:01.014" v="1"/>
          <ac:graphicFrameMkLst>
            <pc:docMk/>
            <pc:sldMk cId="0" sldId="261"/>
            <ac:graphicFrameMk id="15" creationId="{94CC0974-E1E4-47F3-9A8B-49A879A3B96B}"/>
          </ac:graphicFrameMkLst>
        </pc:graphicFrameChg>
      </pc:sldChg>
      <pc:sldChg chg="addSp delSp modSp mod">
        <pc:chgData name="Moldir Kabdualieva" userId="df42278df007c026" providerId="LiveId" clId="{3F93494A-1234-4FAD-885A-DC9CA2BE80D2}" dt="2022-09-24T06:49:02.118" v="29" actId="20577"/>
        <pc:sldMkLst>
          <pc:docMk/>
          <pc:sldMk cId="334028445" sldId="265"/>
        </pc:sldMkLst>
        <pc:spChg chg="add mod">
          <ac:chgData name="Moldir Kabdualieva" userId="df42278df007c026" providerId="LiveId" clId="{3F93494A-1234-4FAD-885A-DC9CA2BE80D2}" dt="2022-09-24T06:48:00.816" v="15" actId="20577"/>
          <ac:spMkLst>
            <pc:docMk/>
            <pc:sldMk cId="334028445" sldId="265"/>
            <ac:spMk id="2" creationId="{590F6586-0C7E-70DF-CB96-D81371B19235}"/>
          </ac:spMkLst>
        </pc:spChg>
        <pc:spChg chg="mod">
          <ac:chgData name="Moldir Kabdualieva" userId="df42278df007c026" providerId="LiveId" clId="{3F93494A-1234-4FAD-885A-DC9CA2BE80D2}" dt="2022-09-24T06:49:02.118" v="29" actId="20577"/>
          <ac:spMkLst>
            <pc:docMk/>
            <pc:sldMk cId="334028445" sldId="265"/>
            <ac:spMk id="19" creationId="{00000000-0000-0000-0000-000000000000}"/>
          </ac:spMkLst>
        </pc:spChg>
        <pc:spChg chg="del">
          <ac:chgData name="Moldir Kabdualieva" userId="df42278df007c026" providerId="LiveId" clId="{3F93494A-1234-4FAD-885A-DC9CA2BE80D2}" dt="2022-09-24T06:47:14.795" v="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06854291"/>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№267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kk-KZ" altLang="ru-RU" sz="1200" b="1" dirty="0">
                <a:latin typeface="Times New Roman" panose="02020603050405020304" pitchFamily="18" charset="0"/>
                <a:cs typeface="Times New Roman" panose="02020603050405020304" pitchFamily="18" charset="0"/>
              </a:rPr>
              <a:t>қыркүйектегі</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8754207"/>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қыркүйекке</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24 </a:t>
            </a:r>
            <a:r>
              <a:rPr lang="ru-RU" altLang="ru-RU" sz="1200" b="1" dirty="0" err="1">
                <a:solidFill>
                  <a:prstClr val="black"/>
                </a:solidFill>
                <a:latin typeface="Times New Roman" panose="02020603050405020304" pitchFamily="18" charset="0"/>
                <a:cs typeface="Times New Roman" panose="02020603050405020304" pitchFamily="18" charset="0"/>
              </a:rPr>
              <a:t>қыркүйектің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25 </a:t>
            </a:r>
            <a:r>
              <a:rPr lang="ru-RU" altLang="ru-RU" sz="1200" b="1" dirty="0" err="1">
                <a:solidFill>
                  <a:prstClr val="black"/>
                </a:solidFill>
                <a:latin typeface="Times New Roman" panose="02020603050405020304" pitchFamily="18" charset="0"/>
                <a:cs typeface="Times New Roman" panose="02020603050405020304" pitchFamily="18" charset="0"/>
              </a:rPr>
              <a:t>қыркүйектің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a:t>
            </a:r>
            <a:r>
              <a:rPr lang="kk-KZ" sz="1200" dirty="0">
                <a:latin typeface="Times New Roman" panose="02020603050405020304" pitchFamily="18" charset="0"/>
                <a:cs typeface="Times New Roman" panose="02020603050405020304" pitchFamily="18" charset="0"/>
              </a:rPr>
              <a:t>Жел солтүстік-батыстан 2-7 </a:t>
            </a:r>
            <a:r>
              <a:rPr lang="kk-KZ" sz="1200" dirty="0">
                <a:solidFill>
                  <a:prstClr val="black"/>
                </a:solidFill>
                <a:latin typeface="Times New Roman" pitchFamily="18" charset="0"/>
                <a:cs typeface="Times New Roman" pitchFamily="18" charset="0"/>
              </a:rPr>
              <a:t>м/с. Ауа температурасы түнде 5-7° жылы, күндіз 25-27°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26 қыркүйекке</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25 </a:t>
            </a:r>
            <a:r>
              <a:rPr lang="ru-RU" sz="1200" b="1" dirty="0" err="1">
                <a:solidFill>
                  <a:srgbClr val="000000"/>
                </a:solidFill>
                <a:latin typeface="Times New Roman" panose="02020603050405020304" pitchFamily="18" charset="0"/>
                <a:cs typeface="Times New Roman" panose="02020603050405020304" pitchFamily="18" charset="0"/>
                <a:sym typeface="+mn-ea"/>
              </a:rPr>
              <a:t>қыркүйектің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26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5-7°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44852" y="3279898"/>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25122" y="2239546"/>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25 </a:t>
            </a:r>
            <a:r>
              <a:rPr lang="ru-RU" sz="1200" dirty="0" err="1">
                <a:solidFill>
                  <a:prstClr val="black"/>
                </a:solidFill>
                <a:latin typeface="Times New Roman" panose="02020603050405020304" pitchFamily="18" charset="0"/>
                <a:cs typeface="Times New Roman" panose="02020603050405020304" pitchFamily="18" charset="0"/>
              </a:rPr>
              <a:t>қыркүйекте</a:t>
            </a:r>
            <a:r>
              <a:rPr lang="kk-KZ" sz="1200" dirty="0">
                <a:solidFill>
                  <a:prstClr val="black"/>
                </a:solidFill>
                <a:latin typeface="Times New Roman" panose="02020603050405020304" pitchFamily="18" charset="0"/>
                <a:cs typeface="Times New Roman" panose="02020603050405020304" pitchFamily="18" charset="0"/>
              </a:rPr>
              <a:t> 2022 жылдың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Объект 2">
            <a:extLst>
              <a:ext uri="{FF2B5EF4-FFF2-40B4-BE49-F238E27FC236}">
                <a16:creationId xmlns:a16="http://schemas.microsoft.com/office/drawing/2014/main" id="{590F6586-0C7E-70DF-CB96-D81371B19235}"/>
              </a:ext>
            </a:extLst>
          </p:cNvPr>
          <p:cNvSpPr txBox="1">
            <a:spLocks/>
          </p:cNvSpPr>
          <p:nvPr/>
        </p:nvSpPr>
        <p:spPr>
          <a:xfrm>
            <a:off x="288150" y="900862"/>
            <a:ext cx="4600058" cy="2011589"/>
          </a:xfrm>
          <a:prstGeom prst="rect">
            <a:avLst/>
          </a:prstGeom>
          <a:noFill/>
          <a:ln w="9525">
            <a:noFill/>
          </a:ln>
        </p:spPr>
        <p:txBody>
          <a:bodyPr>
            <a:normAutofit/>
          </a:bodyPr>
          <a:lstStyle>
            <a:lvl1pPr marL="0" indent="0" algn="ctr"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a:t>
            </a:r>
            <a:r>
              <a:rPr lang="ru-RU" sz="1200" dirty="0" err="1">
                <a:solidFill>
                  <a:schemeClr val="tx1"/>
                </a:solidFill>
                <a:latin typeface="Times New Roman" panose="02020603050405020304" pitchFamily="18" charset="0"/>
                <a:cs typeface="Times New Roman" panose="02020603050405020304" pitchFamily="18" charset="0"/>
              </a:rPr>
              <a:t>ашық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әсіресе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автотрассалардың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немесе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басқа</a:t>
            </a:r>
            <a:r>
              <a:rPr lang="ru-RU" sz="1200" dirty="0">
                <a:solidFill>
                  <a:schemeClr val="tx1"/>
                </a:solidFill>
                <a:latin typeface="Times New Roman" panose="02020603050405020304" pitchFamily="18" charset="0"/>
                <a:cs typeface="Times New Roman" panose="02020603050405020304" pitchFamily="18" charset="0"/>
              </a:rPr>
              <a:t> да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көздерінің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жанында</a:t>
            </a:r>
            <a:r>
              <a:rPr lang="ru-RU" sz="1200" dirty="0">
                <a:solidFill>
                  <a:schemeClr val="tx1"/>
                </a:solidFill>
                <a:latin typeface="Times New Roman" panose="02020603050405020304" pitchFamily="18" charset="0"/>
                <a:cs typeface="Times New Roman" panose="02020603050405020304" pitchFamily="18" charset="0"/>
              </a:rPr>
              <a:t> болу </a:t>
            </a:r>
            <a:r>
              <a:rPr lang="ru-RU" sz="1200" dirty="0" err="1">
                <a:solidFill>
                  <a:schemeClr val="tx1"/>
                </a:solidFill>
                <a:latin typeface="Times New Roman" panose="02020603050405020304" pitchFamily="18" charset="0"/>
                <a:cs typeface="Times New Roman" panose="02020603050405020304" pitchFamily="18" charset="0"/>
              </a:rPr>
              <a:t>уақытын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қысқарту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Балалар</a:t>
            </a:r>
            <a:r>
              <a:rPr lang="ru-RU" sz="1200" dirty="0">
                <a:solidFill>
                  <a:schemeClr val="tx1"/>
                </a:solidFill>
                <a:latin typeface="Times New Roman" panose="02020603050405020304" pitchFamily="18" charset="0"/>
                <a:cs typeface="Times New Roman" panose="02020603050405020304" pitchFamily="18" charset="0"/>
              </a:rPr>
              <a:t> мен </a:t>
            </a:r>
            <a:r>
              <a:rPr lang="ru-RU" sz="1200" dirty="0" err="1">
                <a:solidFill>
                  <a:schemeClr val="tx1"/>
                </a:solidFill>
                <a:latin typeface="Times New Roman" panose="02020603050405020304" pitchFamily="18" charset="0"/>
                <a:cs typeface="Times New Roman" panose="02020603050405020304" pitchFamily="18" charset="0"/>
              </a:rPr>
              <a:t>жүкті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әйелдер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ұзақ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серуендеуден</a:t>
            </a:r>
            <a:r>
              <a:rPr lang="ru-RU" sz="1200" dirty="0">
                <a:solidFill>
                  <a:schemeClr val="tx1"/>
                </a:solidFill>
                <a:latin typeface="Times New Roman" panose="02020603050405020304" pitchFamily="18" charset="0"/>
                <a:cs typeface="Times New Roman" panose="02020603050405020304" pitchFamily="18" charset="0"/>
              </a:rPr>
              <a:t> бас </a:t>
            </a:r>
            <a:r>
              <a:rPr lang="ru-RU" sz="1200" dirty="0" err="1">
                <a:solidFill>
                  <a:schemeClr val="tx1"/>
                </a:solidFill>
                <a:latin typeface="Times New Roman" panose="02020603050405020304" pitchFamily="18" charset="0"/>
                <a:cs typeface="Times New Roman" panose="02020603050405020304" pitchFamily="18" charset="0"/>
              </a:rPr>
              <a:t>тартуы</a:t>
            </a:r>
            <a:r>
              <a:rPr lang="ru-RU" sz="1200" dirty="0">
                <a:solidFill>
                  <a:schemeClr val="tx1"/>
                </a:solidFill>
                <a:latin typeface="Times New Roman" panose="02020603050405020304" pitchFamily="18" charset="0"/>
                <a:cs typeface="Times New Roman" panose="02020603050405020304" pitchFamily="18" charset="0"/>
              </a:rPr>
              <a:t> керек;</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a:t>
            </a:r>
            <a:r>
              <a:rPr lang="ru-RU" sz="1200" dirty="0" err="1">
                <a:solidFill>
                  <a:schemeClr val="tx1"/>
                </a:solidFill>
                <a:latin typeface="Times New Roman" panose="02020603050405020304" pitchFamily="18" charset="0"/>
                <a:cs typeface="Times New Roman" panose="02020603050405020304" pitchFamily="18" charset="0"/>
              </a:rPr>
              <a:t>өкпенің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жүрек-қан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тамырлары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аллергиялық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аурулардың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созылмалы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ауруларынан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зардап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шегетін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адамдарда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ашық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кезде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өзімен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бірге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қажетті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дәрілік</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препараттар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болуы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қажет</a:t>
            </a:r>
            <a:r>
              <a:rPr lang="ru-RU" sz="1200" dirty="0">
                <a:solidFill>
                  <a:schemeClr val="tx1"/>
                </a:solidFill>
                <a:latin typeface="Times New Roman" panose="02020603050405020304" pitchFamily="18" charset="0"/>
                <a:cs typeface="Times New Roman" panose="02020603050405020304" pitchFamily="18" charset="0"/>
              </a:rPr>
              <a:t>;</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a:t>
            </a:r>
            <a:r>
              <a:rPr lang="ru-RU" sz="1200" dirty="0" err="1">
                <a:solidFill>
                  <a:schemeClr val="tx1"/>
                </a:solidFill>
                <a:latin typeface="Times New Roman" panose="02020603050405020304" pitchFamily="18" charset="0"/>
                <a:cs typeface="Times New Roman" panose="02020603050405020304" pitchFamily="18" charset="0"/>
              </a:rPr>
              <a:t>ашық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физикалық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белсенділікті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шектеңіз</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Жабық</a:t>
            </a:r>
            <a:r>
              <a:rPr lang="ru-RU" sz="1200" dirty="0">
                <a:solidFill>
                  <a:schemeClr val="tx1"/>
                </a:solidFill>
                <a:latin typeface="Times New Roman" panose="02020603050405020304" pitchFamily="18" charset="0"/>
                <a:cs typeface="Times New Roman" panose="02020603050405020304" pitchFamily="18" charset="0"/>
              </a:rPr>
              <a:t> спорт </a:t>
            </a:r>
            <a:r>
              <a:rPr lang="ru-RU" sz="1200" dirty="0" err="1">
                <a:solidFill>
                  <a:schemeClr val="tx1"/>
                </a:solidFill>
                <a:latin typeface="Times New Roman" panose="02020603050405020304" pitchFamily="18" charset="0"/>
                <a:cs typeface="Times New Roman" panose="02020603050405020304" pitchFamily="18" charset="0"/>
              </a:rPr>
              <a:t>кешендерінде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дене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шынықтыру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және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спортпен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айналысу</a:t>
            </a:r>
            <a:r>
              <a:rPr lang="ru-RU" sz="1200" dirty="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17829</TotalTime>
  <Words>668</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2541</cp:revision>
  <cp:lastPrinted>2021-07-01T03:56:27Z</cp:lastPrinted>
  <dcterms:created xsi:type="dcterms:W3CDTF">2018-03-27T06:03:00Z</dcterms:created>
  <dcterms:modified xsi:type="dcterms:W3CDTF">2022-09-24T06:49:09Z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