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8525A1-F7A9-4E6E-9D63-3CFC71CB0BFB}" v="1" dt="2022-09-24T07:20:10.75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08525A1-F7A9-4E6E-9D63-3CFC71CB0BFB}"/>
    <pc:docChg chg="modSld">
      <pc:chgData name="Moldir Kabdualieva" userId="df42278df007c026" providerId="LiveId" clId="{D08525A1-F7A9-4E6E-9D63-3CFC71CB0BFB}" dt="2022-09-24T07:20:18.817" v="14" actId="20577"/>
      <pc:docMkLst>
        <pc:docMk/>
      </pc:docMkLst>
      <pc:sldChg chg="modSp">
        <pc:chgData name="Moldir Kabdualieva" userId="df42278df007c026" providerId="LiveId" clId="{D08525A1-F7A9-4E6E-9D63-3CFC71CB0BFB}" dt="2022-09-24T07:20:10.750" v="0"/>
        <pc:sldMkLst>
          <pc:docMk/>
          <pc:sldMk cId="0" sldId="261"/>
        </pc:sldMkLst>
        <pc:graphicFrameChg chg="mod">
          <ac:chgData name="Moldir Kabdualieva" userId="df42278df007c026" providerId="LiveId" clId="{D08525A1-F7A9-4E6E-9D63-3CFC71CB0BFB}" dt="2022-09-24T07:20:10.750" v="0"/>
          <ac:graphicFrameMkLst>
            <pc:docMk/>
            <pc:sldMk cId="0" sldId="261"/>
            <ac:graphicFrameMk id="23" creationId="{94CC0974-E1E4-47F3-9A8B-49A879A3B96B}"/>
          </ac:graphicFrameMkLst>
        </pc:graphicFrameChg>
      </pc:sldChg>
      <pc:sldChg chg="modSp mod">
        <pc:chgData name="Moldir Kabdualieva" userId="df42278df007c026" providerId="LiveId" clId="{D08525A1-F7A9-4E6E-9D63-3CFC71CB0BFB}" dt="2022-09-24T07:20:18.817" v="14" actId="20577"/>
        <pc:sldMkLst>
          <pc:docMk/>
          <pc:sldMk cId="334028445" sldId="265"/>
        </pc:sldMkLst>
        <pc:spChg chg="mod">
          <ac:chgData name="Moldir Kabdualieva" userId="df42278df007c026" providerId="LiveId" clId="{D08525A1-F7A9-4E6E-9D63-3CFC71CB0BFB}" dt="2022-09-24T07:20:18.817" v="1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5734495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қыркүйекке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қыркүйек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9-11,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26-28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lgn="ctr"/>
            <a:r>
              <a:rPr lang="kk-KZ" altLang="ru-RU" sz="1100" b="1" dirty="0">
                <a:solidFill>
                  <a:srgbClr val="000000"/>
                </a:solidFill>
                <a:latin typeface="Times New Roman" panose="02020603050405020304" pitchFamily="18" charset="0"/>
                <a:cs typeface="Times New Roman" panose="02020603050405020304" pitchFamily="18" charset="0"/>
              </a:rPr>
              <a:t>26 қыркүйекке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қыркүйек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қыркүйек</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12-14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17965841"/>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kk-KZ" altLang="ru-RU" sz="1200" b="1" dirty="0">
                <a:solidFill>
                  <a:srgbClr val="000000"/>
                </a:solidFill>
                <a:latin typeface="Times New Roman" panose="02020603050405020304" pitchFamily="18" charset="0"/>
                <a:cs typeface="Times New Roman" panose="02020603050405020304" pitchFamily="18" charset="0"/>
              </a:rPr>
              <a:t>қыркүйек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92566" y="3465515"/>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867245" y="2780928"/>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14623</TotalTime>
  <Words>652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2438</cp:revision>
  <cp:lastPrinted>2021-07-01T07:38:07Z</cp:lastPrinted>
  <dcterms:created xsi:type="dcterms:W3CDTF">2018-03-27T06:03:00Z</dcterms:created>
  <dcterms:modified xsi:type="dcterms:W3CDTF">2022-09-24T07:20:19Z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