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3D540D9-10D0-4171-B1C0-49E174D527BA}" v="3" dt="2022-09-24T06:42:34.951"/>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B3D540D9-10D0-4171-B1C0-49E174D527BA}"/>
    <pc:docChg chg="undo custSel modSld">
      <pc:chgData name="Moldir Kabdualieva" userId="df42278df007c026" providerId="LiveId" clId="{B3D540D9-10D0-4171-B1C0-49E174D527BA}" dt="2022-09-24T06:42:48.607" v="19" actId="20577"/>
      <pc:docMkLst>
        <pc:docMk/>
      </pc:docMkLst>
      <pc:sldChg chg="addSp delSp modSp mod">
        <pc:chgData name="Moldir Kabdualieva" userId="df42278df007c026" providerId="LiveId" clId="{B3D540D9-10D0-4171-B1C0-49E174D527BA}" dt="2022-09-24T06:42:34.951" v="5"/>
        <pc:sldMkLst>
          <pc:docMk/>
          <pc:sldMk cId="0" sldId="261"/>
        </pc:sldMkLst>
        <pc:graphicFrameChg chg="add del mod">
          <ac:chgData name="Moldir Kabdualieva" userId="df42278df007c026" providerId="LiveId" clId="{B3D540D9-10D0-4171-B1C0-49E174D527BA}" dt="2022-09-24T06:40:13.577" v="2"/>
          <ac:graphicFrameMkLst>
            <pc:docMk/>
            <pc:sldMk cId="0" sldId="261"/>
            <ac:graphicFrameMk id="2" creationId="{613185D2-33F7-2894-81CB-976FF6157D84}"/>
          </ac:graphicFrameMkLst>
        </pc:graphicFrameChg>
        <pc:graphicFrameChg chg="del mod">
          <ac:chgData name="Moldir Kabdualieva" userId="df42278df007c026" providerId="LiveId" clId="{B3D540D9-10D0-4171-B1C0-49E174D527BA}" dt="2022-09-24T06:40:13.577" v="2"/>
          <ac:graphicFrameMkLst>
            <pc:docMk/>
            <pc:sldMk cId="0" sldId="261"/>
            <ac:graphicFrameMk id="5" creationId="{B0C7FCA1-BA7E-CD51-2B5E-B29166C46C96}"/>
          </ac:graphicFrameMkLst>
        </pc:graphicFrameChg>
        <pc:graphicFrameChg chg="add del mod">
          <ac:chgData name="Moldir Kabdualieva" userId="df42278df007c026" providerId="LiveId" clId="{B3D540D9-10D0-4171-B1C0-49E174D527BA}" dt="2022-09-24T06:40:13.577" v="2"/>
          <ac:graphicFrameMkLst>
            <pc:docMk/>
            <pc:sldMk cId="0" sldId="261"/>
            <ac:graphicFrameMk id="6" creationId="{6382E28F-584A-AFA2-B504-8EF83F7C6BCC}"/>
          </ac:graphicFrameMkLst>
        </pc:graphicFrameChg>
        <pc:graphicFrameChg chg="add del mod">
          <ac:chgData name="Moldir Kabdualieva" userId="df42278df007c026" providerId="LiveId" clId="{B3D540D9-10D0-4171-B1C0-49E174D527BA}" dt="2022-09-24T06:40:13.577" v="2"/>
          <ac:graphicFrameMkLst>
            <pc:docMk/>
            <pc:sldMk cId="0" sldId="261"/>
            <ac:graphicFrameMk id="7" creationId="{E0210CB6-A860-E526-AC1D-5AC239D408B6}"/>
          </ac:graphicFrameMkLst>
        </pc:graphicFrameChg>
        <pc:graphicFrameChg chg="add del mod">
          <ac:chgData name="Moldir Kabdualieva" userId="df42278df007c026" providerId="LiveId" clId="{B3D540D9-10D0-4171-B1C0-49E174D527BA}" dt="2022-09-24T06:40:13.577" v="2"/>
          <ac:graphicFrameMkLst>
            <pc:docMk/>
            <pc:sldMk cId="0" sldId="261"/>
            <ac:graphicFrameMk id="8" creationId="{7C8F3564-4243-4329-EA4E-A98A2FF076C4}"/>
          </ac:graphicFrameMkLst>
        </pc:graphicFrameChg>
        <pc:graphicFrameChg chg="add del mod">
          <ac:chgData name="Moldir Kabdualieva" userId="df42278df007c026" providerId="LiveId" clId="{B3D540D9-10D0-4171-B1C0-49E174D527BA}" dt="2022-09-24T06:40:13.577" v="2"/>
          <ac:graphicFrameMkLst>
            <pc:docMk/>
            <pc:sldMk cId="0" sldId="261"/>
            <ac:graphicFrameMk id="9" creationId="{A691C30B-ED3C-8CA3-A67E-B1DC5E0ADE73}"/>
          </ac:graphicFrameMkLst>
        </pc:graphicFrameChg>
        <pc:graphicFrameChg chg="add del mod">
          <ac:chgData name="Moldir Kabdualieva" userId="df42278df007c026" providerId="LiveId" clId="{B3D540D9-10D0-4171-B1C0-49E174D527BA}" dt="2022-09-24T06:40:13.577" v="2"/>
          <ac:graphicFrameMkLst>
            <pc:docMk/>
            <pc:sldMk cId="0" sldId="261"/>
            <ac:graphicFrameMk id="10" creationId="{4169F853-1A60-01EE-C4DA-2D5E15460562}"/>
          </ac:graphicFrameMkLst>
        </pc:graphicFrameChg>
        <pc:graphicFrameChg chg="add del mod">
          <ac:chgData name="Moldir Kabdualieva" userId="df42278df007c026" providerId="LiveId" clId="{B3D540D9-10D0-4171-B1C0-49E174D527BA}" dt="2022-09-24T06:40:13.577" v="2"/>
          <ac:graphicFrameMkLst>
            <pc:docMk/>
            <pc:sldMk cId="0" sldId="261"/>
            <ac:graphicFrameMk id="11" creationId="{84455C5D-AA22-07D9-4581-3ABA028264FD}"/>
          </ac:graphicFrameMkLst>
        </pc:graphicFrameChg>
        <pc:graphicFrameChg chg="add del mod">
          <ac:chgData name="Moldir Kabdualieva" userId="df42278df007c026" providerId="LiveId" clId="{B3D540D9-10D0-4171-B1C0-49E174D527BA}" dt="2022-09-24T06:40:13.577" v="2"/>
          <ac:graphicFrameMkLst>
            <pc:docMk/>
            <pc:sldMk cId="0" sldId="261"/>
            <ac:graphicFrameMk id="12" creationId="{B683D85C-9A09-2392-080F-A16954227496}"/>
          </ac:graphicFrameMkLst>
        </pc:graphicFrameChg>
        <pc:graphicFrameChg chg="add del mod">
          <ac:chgData name="Moldir Kabdualieva" userId="df42278df007c026" providerId="LiveId" clId="{B3D540D9-10D0-4171-B1C0-49E174D527BA}" dt="2022-09-24T06:40:13.577" v="2"/>
          <ac:graphicFrameMkLst>
            <pc:docMk/>
            <pc:sldMk cId="0" sldId="261"/>
            <ac:graphicFrameMk id="15" creationId="{6E199E50-2EFB-3C5F-7BFA-5647BB7485D7}"/>
          </ac:graphicFrameMkLst>
        </pc:graphicFrameChg>
        <pc:graphicFrameChg chg="add del mod">
          <ac:chgData name="Moldir Kabdualieva" userId="df42278df007c026" providerId="LiveId" clId="{B3D540D9-10D0-4171-B1C0-49E174D527BA}" dt="2022-09-24T06:40:13.577" v="2"/>
          <ac:graphicFrameMkLst>
            <pc:docMk/>
            <pc:sldMk cId="0" sldId="261"/>
            <ac:graphicFrameMk id="21" creationId="{83565917-90C7-595C-9940-8D3DD123E792}"/>
          </ac:graphicFrameMkLst>
        </pc:graphicFrameChg>
        <pc:graphicFrameChg chg="add del mod">
          <ac:chgData name="Moldir Kabdualieva" userId="df42278df007c026" providerId="LiveId" clId="{B3D540D9-10D0-4171-B1C0-49E174D527BA}" dt="2022-09-24T06:40:13.577" v="2"/>
          <ac:graphicFrameMkLst>
            <pc:docMk/>
            <pc:sldMk cId="0" sldId="261"/>
            <ac:graphicFrameMk id="22" creationId="{0497BF27-F3C4-E900-DCF4-B4E38D16F7B9}"/>
          </ac:graphicFrameMkLst>
        </pc:graphicFrameChg>
        <pc:graphicFrameChg chg="mod modGraphic">
          <ac:chgData name="Moldir Kabdualieva" userId="df42278df007c026" providerId="LiveId" clId="{B3D540D9-10D0-4171-B1C0-49E174D527BA}" dt="2022-09-24T06:42:34.951" v="5"/>
          <ac:graphicFrameMkLst>
            <pc:docMk/>
            <pc:sldMk cId="0" sldId="261"/>
            <ac:graphicFrameMk id="23" creationId="{94CC0974-E1E4-47F3-9A8B-49A879A3B96B}"/>
          </ac:graphicFrameMkLst>
        </pc:graphicFrameChg>
        <pc:graphicFrameChg chg="add del mod">
          <ac:chgData name="Moldir Kabdualieva" userId="df42278df007c026" providerId="LiveId" clId="{B3D540D9-10D0-4171-B1C0-49E174D527BA}" dt="2022-09-24T06:40:13.577" v="2"/>
          <ac:graphicFrameMkLst>
            <pc:docMk/>
            <pc:sldMk cId="0" sldId="261"/>
            <ac:graphicFrameMk id="25" creationId="{F8AB4C36-AD8F-E975-BBAC-3B14A6AAB1B6}"/>
          </ac:graphicFrameMkLst>
        </pc:graphicFrameChg>
        <pc:graphicFrameChg chg="add del mod">
          <ac:chgData name="Moldir Kabdualieva" userId="df42278df007c026" providerId="LiveId" clId="{B3D540D9-10D0-4171-B1C0-49E174D527BA}" dt="2022-09-24T06:40:13.577" v="2"/>
          <ac:graphicFrameMkLst>
            <pc:docMk/>
            <pc:sldMk cId="0" sldId="261"/>
            <ac:graphicFrameMk id="26" creationId="{1E8F0A3B-9CBF-4501-EDDD-3C982B0E99E3}"/>
          </ac:graphicFrameMkLst>
        </pc:graphicFrameChg>
      </pc:sldChg>
      <pc:sldChg chg="modSp mod">
        <pc:chgData name="Moldir Kabdualieva" userId="df42278df007c026" providerId="LiveId" clId="{B3D540D9-10D0-4171-B1C0-49E174D527BA}" dt="2022-09-24T06:42:48.607" v="19" actId="20577"/>
        <pc:sldMkLst>
          <pc:docMk/>
          <pc:sldMk cId="334028445" sldId="265"/>
        </pc:sldMkLst>
        <pc:spChg chg="mod">
          <ac:chgData name="Moldir Kabdualieva" userId="df42278df007c026" providerId="LiveId" clId="{B3D540D9-10D0-4171-B1C0-49E174D527BA}" dt="2022-09-24T06:42:48.607" v="19"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ukpp@meteo.kz" TargetMode="External"/><Relationship Id="rId2" Type="http://schemas.openxmlformats.org/officeDocument/2006/relationships/hyperlink" Target="mailto:info@meteo.kz"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736976" y="13006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24897646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en-US" sz="1200" b="1" i="1" dirty="0">
                          <a:solidFill>
                            <a:srgbClr val="002060"/>
                          </a:solidFill>
                          <a:latin typeface="Times New Roman" panose="02020603050405020304" pitchFamily="18" charset="0"/>
                          <a:cs typeface="Times New Roman" panose="02020603050405020304" pitchFamily="18" charset="0"/>
                        </a:rPr>
                        <a:t>Балқаш</a:t>
                      </a:r>
                      <a:r>
                        <a:rPr lang="kk-KZ" altLang="en-US" sz="1200" b="1" i="1" baseline="0" dirty="0">
                          <a:solidFill>
                            <a:srgbClr val="002060"/>
                          </a:solidFill>
                          <a:latin typeface="Times New Roman" panose="02020603050405020304" pitchFamily="18" charset="0"/>
                          <a:cs typeface="Times New Roman" panose="02020603050405020304" pitchFamily="18" charset="0"/>
                        </a:rPr>
                        <a:t> қ.</a:t>
                      </a:r>
                      <a:r>
                        <a:rPr lang="ru-RU" altLang="en-US" sz="1200" b="1" i="1" dirty="0">
                          <a:solidFill>
                            <a:srgbClr val="002060"/>
                          </a:solidFill>
                          <a:latin typeface="Times New Roman" panose="02020603050405020304" pitchFamily="18" charset="0"/>
                          <a:cs typeface="Times New Roman" panose="02020603050405020304" pitchFamily="18" charset="0"/>
                        </a:rPr>
                        <a:t> </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81236" y="171009"/>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61500584"/>
              </p:ext>
            </p:extLst>
          </p:nvPr>
        </p:nvGraphicFramePr>
        <p:xfrm>
          <a:off x="307975" y="2636911"/>
          <a:ext cx="4465638" cy="2179320"/>
        </p:xfrm>
        <a:graphic>
          <a:graphicData uri="http://schemas.openxmlformats.org/drawingml/2006/table">
            <a:tbl>
              <a:tblPr/>
              <a:tblGrid>
                <a:gridCol w="4465638">
                  <a:extLst>
                    <a:ext uri="{9D8B030D-6E8A-4147-A177-3AD203B41FA5}">
                      <a16:colId xmlns:a16="http://schemas.microsoft.com/office/drawing/2014/main" val="20000"/>
                    </a:ext>
                  </a:extLst>
                </a:gridCol>
              </a:tblGrid>
              <a:tr h="213130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Балқаш</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752851" y="100468"/>
            <a:ext cx="5008686" cy="1846659"/>
          </a:xfrm>
          <a:prstGeom prst="rect">
            <a:avLst/>
          </a:prstGeom>
        </p:spPr>
        <p:txBody>
          <a:bodyPr wrap="square">
            <a:spAutoFit/>
          </a:bodyPr>
          <a:lstStyle/>
          <a:p>
            <a:pPr lvl="0" algn="ctr"/>
            <a:r>
              <a:rPr lang="kk-KZ" altLang="ru-RU" sz="1100" b="1" dirty="0">
                <a:latin typeface="Times New Roman" panose="02020603050405020304" pitchFamily="18" charset="0"/>
                <a:cs typeface="Times New Roman" panose="02020603050405020304" pitchFamily="18" charset="0"/>
              </a:rPr>
              <a:t>Балқаш қаласы бойынша</a:t>
            </a: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қыркүйекке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қыркүйек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Солтүстік-шығыс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6-11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12-14,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26-28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lgn="ctr"/>
            <a:r>
              <a:rPr lang="kk-KZ" altLang="ru-RU" sz="1100" b="1" dirty="0">
                <a:solidFill>
                  <a:srgbClr val="000000"/>
                </a:solidFill>
                <a:latin typeface="Times New Roman" panose="02020603050405020304" pitchFamily="18" charset="0"/>
                <a:cs typeface="Times New Roman" panose="02020603050405020304" pitchFamily="18" charset="0"/>
              </a:rPr>
              <a:t>26 қыркүйекке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қыркүйек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қыркүйек</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10-12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4095620044"/>
              </p:ext>
            </p:extLst>
          </p:nvPr>
        </p:nvGraphicFramePr>
        <p:xfrm>
          <a:off x="4950400" y="4097231"/>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6676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2570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69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25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376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60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25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77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r h="198120">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696405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752851" y="3635566"/>
            <a:ext cx="502456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a:latin typeface="Times New Roman" panose="02020603050405020304" pitchFamily="18" charset="0"/>
                <a:cs typeface="Times New Roman" panose="02020603050405020304" pitchFamily="18" charset="0"/>
              </a:rPr>
              <a:t> 24 </a:t>
            </a:r>
            <a:r>
              <a:rPr lang="kk-KZ" altLang="ru-RU" sz="1200" b="1" dirty="0">
                <a:solidFill>
                  <a:srgbClr val="000000"/>
                </a:solidFill>
                <a:latin typeface="Times New Roman" panose="02020603050405020304" pitchFamily="18" charset="0"/>
                <a:cs typeface="Times New Roman" panose="02020603050405020304" pitchFamily="18" charset="0"/>
              </a:rPr>
              <a:t>қыркүйек</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Балқаш</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25047" y="3303887"/>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0" name="TextBox 13"/>
          <p:cNvSpPr txBox="1"/>
          <p:nvPr/>
        </p:nvSpPr>
        <p:spPr>
          <a:xfrm>
            <a:off x="4752851" y="2297555"/>
            <a:ext cx="5008686"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185250" y="5163087"/>
            <a:ext cx="4726502" cy="1384995"/>
          </a:xfrm>
          <a:prstGeom prst="rect">
            <a:avLst/>
          </a:prstGeom>
          <a:noFill/>
          <a:ln w="9525">
            <a:noFill/>
          </a:ln>
        </p:spPr>
        <p:txBody>
          <a:bodyPr wrap="square">
            <a:spAutoFit/>
          </a:bodyPr>
          <a:lstStyle/>
          <a:p>
            <a:pPr algn="just"/>
            <a:r>
              <a:rPr lang="kk-KZ" altLang="ru-RU" sz="1200" dirty="0">
                <a:solidFill>
                  <a:srgbClr val="000000"/>
                </a:solidFill>
                <a:latin typeface="Times New Roman" panose="02020603050405020304" pitchFamily="18" charset="0"/>
                <a:cs typeface="Times New Roman" panose="02020603050405020304" pitchFamily="18" charset="0"/>
              </a:rPr>
              <a:t>Балқаш</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1 бекет – </a:t>
            </a:r>
            <a:r>
              <a:rPr lang="ru-RU" sz="1200" dirty="0" err="1">
                <a:latin typeface="Times New Roman" panose="02020603050405020304" pitchFamily="18" charset="0"/>
                <a:cs typeface="Times New Roman" panose="02020603050405020304" pitchFamily="18" charset="0"/>
              </a:rPr>
              <a:t>Сәбитова</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ықшам</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 (№ 16 орта </a:t>
            </a:r>
            <a:r>
              <a:rPr lang="ru-RU" sz="1200" dirty="0" err="1">
                <a:latin typeface="Times New Roman" panose="02020603050405020304" pitchFamily="18" charset="0"/>
                <a:cs typeface="Times New Roman" panose="02020603050405020304" pitchFamily="18" charset="0"/>
              </a:rPr>
              <a:t>мектебі</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маңайында</a:t>
            </a:r>
            <a:r>
              <a:rPr lang="ru-RU" sz="1200" dirty="0">
                <a:latin typeface="Times New Roman" panose="02020603050405020304" pitchFamily="18" charset="0"/>
                <a:cs typeface="Times New Roman" panose="02020603050405020304" pitchFamily="18" charset="0"/>
              </a:rPr>
              <a:t>)</a:t>
            </a:r>
            <a:r>
              <a:rPr lang="ru-RU" altLang="ru-RU" sz="1200" dirty="0">
                <a:latin typeface="Times New Roman" panose="02020603050405020304" pitchFamily="18" charset="0"/>
                <a:cs typeface="Times New Roman" panose="02020603050405020304" pitchFamily="18" charset="0"/>
              </a:rPr>
              <a:t>;</a:t>
            </a:r>
            <a:endParaRPr lang="en-US"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2 бекет – Ленин көшесі, №10 үйден төменірек.</a:t>
            </a:r>
            <a:endParaRPr lang="ru-RU"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3 бекет – Томпиева көшесі, №4 үйден солтүстікте</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4 бекет – Сейфуллин көшесі (аурухана қалашығы, СЭС маңайында);</a:t>
            </a: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15229" y="4517355"/>
            <a:ext cx="4472585" cy="1780911"/>
            <a:chOff x="349950" y="3799939"/>
            <a:chExt cx="447258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kk-KZ"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u="sng" dirty="0">
                            <a:latin typeface="Times New Roman" panose="02020603050405020304" pitchFamily="18" charset="0"/>
                            <a:cs typeface="Times New Roman" panose="02020603050405020304" pitchFamily="18" charset="0"/>
                            <a:hlinkClick r:id="rId2"/>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15302" y="627737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4036224817"/>
              </p:ext>
            </p:extLst>
          </p:nvPr>
        </p:nvGraphicFramePr>
        <p:xfrm>
          <a:off x="5312866" y="505201"/>
          <a:ext cx="4167505" cy="809331"/>
        </p:xfrm>
        <a:graphic>
          <a:graphicData uri="http://schemas.openxmlformats.org/drawingml/2006/table">
            <a:tbl>
              <a:tblPr/>
              <a:tblGrid>
                <a:gridCol w="1224310">
                  <a:extLst>
                    <a:ext uri="{9D8B030D-6E8A-4147-A177-3AD203B41FA5}">
                      <a16:colId xmlns:a16="http://schemas.microsoft.com/office/drawing/2014/main" val="20000"/>
                    </a:ext>
                  </a:extLst>
                </a:gridCol>
                <a:gridCol w="2943195">
                  <a:extLst>
                    <a:ext uri="{9D8B030D-6E8A-4147-A177-3AD203B41FA5}">
                      <a16:colId xmlns:a16="http://schemas.microsoft.com/office/drawing/2014/main" val="20001"/>
                    </a:ext>
                  </a:extLst>
                </a:gridCol>
              </a:tblGrid>
              <a:tr h="18931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47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0,15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597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0,15 ≤ Р &lt; 0,26</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3021">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0,26 ≤ Р &lt; 0,35</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84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0,35</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87926"/>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49384" y="2091579"/>
            <a:ext cx="4829616"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61270655"/>
              </p:ext>
            </p:extLst>
          </p:nvPr>
        </p:nvGraphicFramePr>
        <p:xfrm>
          <a:off x="5038122" y="2435567"/>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377" y="451167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14559</TotalTime>
  <Words>613</Words>
  <Application>Microsoft Office PowerPoint</Application>
  <PresentationFormat>Лист A4 (210x297 мм)</PresentationFormat>
  <Paragraphs>102</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2434</cp:revision>
  <cp:lastPrinted>2021-07-01T07:38:07Z</cp:lastPrinted>
  <dcterms:created xsi:type="dcterms:W3CDTF">2018-03-27T06:03:00Z</dcterms:created>
  <dcterms:modified xsi:type="dcterms:W3CDTF">2022-09-24T06:42:48Z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