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4DBDF5-B0CD-4211-BC90-96949FF47F28}" v="1" dt="2022-09-24T07:59:52.948"/>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94DBDF5-B0CD-4211-BC90-96949FF47F28}"/>
    <pc:docChg chg="custSel modSld">
      <pc:chgData name="Moldir Kabdualieva" userId="df42278df007c026" providerId="LiveId" clId="{D94DBDF5-B0CD-4211-BC90-96949FF47F28}" dt="2022-09-24T08:01:08.465" v="29" actId="120"/>
      <pc:docMkLst>
        <pc:docMk/>
      </pc:docMkLst>
      <pc:sldChg chg="modSp mod">
        <pc:chgData name="Moldir Kabdualieva" userId="df42278df007c026" providerId="LiveId" clId="{D94DBDF5-B0CD-4211-BC90-96949FF47F28}" dt="2022-09-24T08:00:14.473" v="8" actId="20577"/>
        <pc:sldMkLst>
          <pc:docMk/>
          <pc:sldMk cId="0" sldId="261"/>
        </pc:sldMkLst>
        <pc:spChg chg="mod">
          <ac:chgData name="Moldir Kabdualieva" userId="df42278df007c026" providerId="LiveId" clId="{D94DBDF5-B0CD-4211-BC90-96949FF47F28}" dt="2022-09-24T08:00:01.814" v="2" actId="20577"/>
          <ac:spMkLst>
            <pc:docMk/>
            <pc:sldMk cId="0" sldId="261"/>
            <ac:spMk id="14" creationId="{00000000-0000-0000-0000-000000000000}"/>
          </ac:spMkLst>
        </pc:spChg>
        <pc:spChg chg="mod">
          <ac:chgData name="Moldir Kabdualieva" userId="df42278df007c026" providerId="LiveId" clId="{D94DBDF5-B0CD-4211-BC90-96949FF47F28}" dt="2022-09-24T08:00:10.388" v="4" actId="207"/>
          <ac:spMkLst>
            <pc:docMk/>
            <pc:sldMk cId="0" sldId="261"/>
            <ac:spMk id="15" creationId="{00000000-0000-0000-0000-000000000000}"/>
          </ac:spMkLst>
        </pc:spChg>
        <pc:spChg chg="mod">
          <ac:chgData name="Moldir Kabdualieva" userId="df42278df007c026" providerId="LiveId" clId="{D94DBDF5-B0CD-4211-BC90-96949FF47F28}" dt="2022-09-24T08:00:07.767" v="3" actId="207"/>
          <ac:spMkLst>
            <pc:docMk/>
            <pc:sldMk cId="0" sldId="261"/>
            <ac:spMk id="16" creationId="{00000000-0000-0000-0000-000000000000}"/>
          </ac:spMkLst>
        </pc:spChg>
        <pc:graphicFrameChg chg="modGraphic">
          <ac:chgData name="Moldir Kabdualieva" userId="df42278df007c026" providerId="LiveId" clId="{D94DBDF5-B0CD-4211-BC90-96949FF47F28}" dt="2022-09-24T08:00:14.473" v="8" actId="20577"/>
          <ac:graphicFrameMkLst>
            <pc:docMk/>
            <pc:sldMk cId="0" sldId="261"/>
            <ac:graphicFrameMk id="19" creationId="{00000000-0000-0000-0000-000000000000}"/>
          </ac:graphicFrameMkLst>
        </pc:graphicFrameChg>
        <pc:graphicFrameChg chg="mod">
          <ac:chgData name="Moldir Kabdualieva" userId="df42278df007c026" providerId="LiveId" clId="{D94DBDF5-B0CD-4211-BC90-96949FF47F28}" dt="2022-09-24T07:59:52.947" v="0"/>
          <ac:graphicFrameMkLst>
            <pc:docMk/>
            <pc:sldMk cId="0" sldId="261"/>
            <ac:graphicFrameMk id="23" creationId="{94CC0974-E1E4-47F3-9A8B-49A879A3B96B}"/>
          </ac:graphicFrameMkLst>
        </pc:graphicFrameChg>
      </pc:sldChg>
      <pc:sldChg chg="addSp delSp modSp mod">
        <pc:chgData name="Moldir Kabdualieva" userId="df42278df007c026" providerId="LiveId" clId="{D94DBDF5-B0CD-4211-BC90-96949FF47F28}" dt="2022-09-24T08:01:08.465" v="29" actId="120"/>
        <pc:sldMkLst>
          <pc:docMk/>
          <pc:sldMk cId="334028445" sldId="265"/>
        </pc:sldMkLst>
        <pc:spChg chg="add mod">
          <ac:chgData name="Moldir Kabdualieva" userId="df42278df007c026" providerId="LiveId" clId="{D94DBDF5-B0CD-4211-BC90-96949FF47F28}" dt="2022-09-24T08:01:08.465" v="29" actId="120"/>
          <ac:spMkLst>
            <pc:docMk/>
            <pc:sldMk cId="334028445" sldId="265"/>
            <ac:spMk id="3" creationId="{38C34D44-B9EC-95F2-9EFC-A3813F1D1D4E}"/>
          </ac:spMkLst>
        </pc:spChg>
        <pc:spChg chg="mod">
          <ac:chgData name="Moldir Kabdualieva" userId="df42278df007c026" providerId="LiveId" clId="{D94DBDF5-B0CD-4211-BC90-96949FF47F28}" dt="2022-09-24T08:00:21.028" v="22" actId="20577"/>
          <ac:spMkLst>
            <pc:docMk/>
            <pc:sldMk cId="334028445" sldId="265"/>
            <ac:spMk id="18" creationId="{00000000-0000-0000-0000-000000000000}"/>
          </ac:spMkLst>
        </pc:spChg>
        <pc:spChg chg="del">
          <ac:chgData name="Moldir Kabdualieva" userId="df42278df007c026" providerId="LiveId" clId="{D94DBDF5-B0CD-4211-BC90-96949FF47F28}" dt="2022-09-24T08:00:50.781" v="23"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545432663"/>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267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24 қыркүйек</a:t>
                      </a: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1"/>
            <a:ext cx="4752928" cy="2308324"/>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25 қыркүйек</a:t>
            </a:r>
          </a:p>
          <a:p>
            <a:pPr lvl="0" algn="ctr"/>
            <a:r>
              <a:rPr lang="kk-KZ" altLang="ru-RU" sz="1200" b="1" dirty="0">
                <a:latin typeface="Times New Roman" panose="02020603050405020304" pitchFamily="18" charset="0"/>
                <a:cs typeface="Times New Roman" panose="02020603050405020304" pitchFamily="18" charset="0"/>
              </a:rPr>
              <a:t>   24 қыркүйек 2022 ж. сағ. 21-ден </a:t>
            </a:r>
            <a:r>
              <a:rPr lang="ru-RU" altLang="ru-RU" sz="1200" b="1" dirty="0">
                <a:latin typeface="Times New Roman" panose="02020603050405020304" pitchFamily="18" charset="0"/>
                <a:cs typeface="Times New Roman" panose="02020603050405020304" pitchFamily="18" charset="0"/>
              </a:rPr>
              <a:t>25 қыркүйек </a:t>
            </a:r>
            <a:r>
              <a:rPr lang="kk-KZ" altLang="ru-RU" sz="1200" b="1" dirty="0">
                <a:latin typeface="Times New Roman" panose="02020603050405020304" pitchFamily="18" charset="0"/>
                <a:cs typeface="Times New Roman" panose="02020603050405020304" pitchFamily="18" charset="0"/>
              </a:rPr>
              <a:t>2022 ж. сағ. 21 дейін</a:t>
            </a:r>
          </a:p>
          <a:p>
            <a:pPr lvl="0"/>
            <a:r>
              <a:rPr lang="ru-RU" sz="1200" dirty="0">
                <a:latin typeface="Times New Roman" panose="02020603050405020304" pitchFamily="18" charset="0"/>
                <a:cs typeface="Times New Roman" panose="02020603050405020304" pitchFamily="18" charset="0"/>
              </a:rPr>
              <a:t>Күндіз </a:t>
            </a:r>
            <a:r>
              <a:rPr lang="kk-KZ" sz="1200" dirty="0">
                <a:latin typeface="Times New Roman" panose="02020603050405020304" pitchFamily="18" charset="0"/>
                <a:cs typeface="Times New Roman" panose="02020603050405020304" pitchFamily="18" charset="0"/>
              </a:rPr>
              <a:t>кей уақыттарда </a:t>
            </a:r>
            <a:r>
              <a:rPr lang="ru-RU" sz="1200" dirty="0" err="1">
                <a:latin typeface="Times New Roman" panose="02020603050405020304" pitchFamily="18" charset="0"/>
                <a:cs typeface="Times New Roman" panose="02020603050405020304" pitchFamily="18" charset="0"/>
              </a:rPr>
              <a:t>жаңбыр</a:t>
            </a:r>
            <a:r>
              <a:rPr lang="kk-KZ" sz="1200" dirty="0">
                <a:solidFill>
                  <a:prstClr val="black"/>
                </a:solidFill>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Оңтүстік-шығыстан, оңтүстіктен соғатын жел, күші 3-8, күндіз 9-14 м/с.</a:t>
            </a:r>
            <a:r>
              <a:rPr lang="kk-KZ" sz="1200" dirty="0">
                <a:solidFill>
                  <a:prstClr val="black"/>
                </a:solidFill>
                <a:latin typeface="Times New Roman" panose="02020603050405020304" pitchFamily="18" charset="0"/>
                <a:cs typeface="Times New Roman" panose="02020603050405020304" pitchFamily="18" charset="0"/>
              </a:rPr>
              <a:t> Ауа температурасы түнде 12-14, күндіз 26-28 жылы.</a:t>
            </a:r>
            <a:endParaRPr lang="kk-KZ" sz="1200" dirty="0">
              <a:latin typeface="Times New Roman" panose="02020603050405020304" pitchFamily="18" charset="0"/>
              <a:cs typeface="Times New Roman" panose="02020603050405020304" pitchFamily="18" charset="0"/>
            </a:endParaRPr>
          </a:p>
          <a:p>
            <a:pPr lvl="0" algn="ctr"/>
            <a:r>
              <a:rPr lang="kk-KZ" sz="1200" b="1" dirty="0">
                <a:latin typeface="Times New Roman" panose="02020603050405020304" pitchFamily="18" charset="0"/>
                <a:cs typeface="Times New Roman" panose="02020603050405020304" pitchFamily="18" charset="0"/>
              </a:rPr>
              <a:t>2022 жылғы 26 қыркүйек</a:t>
            </a:r>
          </a:p>
          <a:p>
            <a:pPr lvl="0" algn="ctr"/>
            <a:r>
              <a:rPr lang="ru-RU" sz="1200" b="1" dirty="0">
                <a:latin typeface="Times New Roman" panose="02020603050405020304" pitchFamily="18" charset="0"/>
                <a:cs typeface="Times New Roman" panose="02020603050405020304" pitchFamily="18" charset="0"/>
              </a:rPr>
              <a:t>25 қыркүйек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26 </a:t>
            </a:r>
            <a:r>
              <a:rPr lang="kk-KZ" sz="1200" b="1" dirty="0">
                <a:latin typeface="Times New Roman" panose="02020603050405020304" pitchFamily="18" charset="0"/>
                <a:cs typeface="Times New Roman" panose="02020603050405020304" pitchFamily="18" charset="0"/>
              </a:rPr>
              <a:t>қыркүйек</a:t>
            </a:r>
          </a:p>
          <a:p>
            <a:pPr lvl="0" algn="ct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err="1">
                <a:latin typeface="Times New Roman" panose="02020603050405020304" pitchFamily="18" charset="0"/>
                <a:cs typeface="Times New Roman" panose="02020603050405020304" pitchFamily="18" charset="0"/>
              </a:rPr>
              <a:t>Жаңбыр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Оңтүстіктен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соғатын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15-20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10-12 градус </a:t>
            </a:r>
            <a:r>
              <a:rPr lang="ru-RU" sz="1200" dirty="0" err="1">
                <a:latin typeface="Times New Roman" panose="02020603050405020304" pitchFamily="18" charset="0"/>
                <a:cs typeface="Times New Roman" panose="02020603050405020304" pitchFamily="18" charset="0"/>
              </a:rPr>
              <a:t>жылы</a:t>
            </a:r>
            <a:r>
              <a:rPr lang="ru-RU" sz="1200" dirty="0">
                <a:latin typeface="Times New Roman" panose="02020603050405020304" pitchFamily="18" charset="0"/>
                <a:cs typeface="Times New Roman" panose="02020603050405020304"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643021576"/>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3053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195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174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24 </a:t>
            </a:r>
            <a:r>
              <a:rPr lang="ru-RU" altLang="ru-RU" sz="1200" b="1" dirty="0" err="1">
                <a:latin typeface="Times New Roman" panose="02020603050405020304" pitchFamily="18" charset="0"/>
                <a:cs typeface="Times New Roman" panose="02020603050405020304" pitchFamily="18" charset="0"/>
              </a:rPr>
              <a:t>қыркүйекте</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015663"/>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kk-KZ" sz="1200" dirty="0">
                <a:solidFill>
                  <a:schemeClr val="tx1"/>
                </a:solidFill>
                <a:latin typeface="Times New Roman" panose="02020603050405020304" pitchFamily="18" charset="0"/>
                <a:cs typeface="Times New Roman" panose="02020603050405020304" pitchFamily="18" charset="0"/>
              </a:rPr>
              <a:t>25 қыркүйек </a:t>
            </a:r>
            <a:r>
              <a:rPr lang="ru-RU" sz="1200" dirty="0">
                <a:solidFill>
                  <a:schemeClr val="tx1"/>
                </a:solidFill>
                <a:latin typeface="Times New Roman" panose="02020603050405020304" pitchFamily="18" charset="0"/>
                <a:cs typeface="Times New Roman" panose="02020603050405020304" pitchFamily="18" charset="0"/>
              </a:rPr>
              <a:t>2022 жылдың</a:t>
            </a:r>
            <a:r>
              <a:rPr lang="ru-RU" sz="1200" dirty="0">
                <a:solidFill>
                  <a:schemeClr val="tx1"/>
                </a:solidFill>
              </a:rPr>
              <a:t> </a:t>
            </a:r>
            <a:r>
              <a:rPr lang="ru-RU" sz="1200" b="1" dirty="0" err="1">
                <a:solidFill>
                  <a:schemeClr val="tx1"/>
                </a:solidFill>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жиналуына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жоғарылауы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25922" y="4521817"/>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Кадылбекова А.</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38C34D44-B9EC-95F2-9EFC-A3813F1D1D4E}"/>
              </a:ext>
            </a:extLst>
          </p:cNvPr>
          <p:cNvSpPr txBox="1"/>
          <p:nvPr/>
        </p:nvSpPr>
        <p:spPr>
          <a:xfrm>
            <a:off x="314224" y="906240"/>
            <a:ext cx="4461067" cy="1754326"/>
          </a:xfrm>
          <a:prstGeom prst="rect">
            <a:avLst/>
          </a:prstGeom>
          <a:noFill/>
        </p:spPr>
        <p:txBody>
          <a:bodyPr wrap="square">
            <a:spAutoFit/>
          </a:bodyPr>
          <a:lstStyle/>
          <a:p>
            <a:pPr marL="0" indent="0">
              <a:buNone/>
            </a:pP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14679</TotalTime>
  <Words>660</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2495</cp:revision>
  <cp:lastPrinted>2021-07-01T07:38:07Z</cp:lastPrinted>
  <dcterms:created xsi:type="dcterms:W3CDTF">2018-03-27T06:03:00Z</dcterms:created>
  <dcterms:modified xsi:type="dcterms:W3CDTF">2022-09-24T08:01:08Z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