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9B1D01-DD4A-4AF5-A7E5-B52051F4550C}" v="2" dt="2022-09-24T06:56:35.5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69" d="100"/>
          <a:sy n="69" d="100"/>
        </p:scale>
        <p:origin x="77" y="312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F69B1D01-DD4A-4AF5-A7E5-B52051F4550C}"/>
    <pc:docChg chg="custSel modSld">
      <pc:chgData name="Moldir Kabdualieva" userId="df42278df007c026" providerId="LiveId" clId="{F69B1D01-DD4A-4AF5-A7E5-B52051F4550C}" dt="2022-09-24T06:56:41.302" v="63" actId="14100"/>
      <pc:docMkLst>
        <pc:docMk/>
      </pc:docMkLst>
      <pc:sldChg chg="modSp mod">
        <pc:chgData name="Moldir Kabdualieva" userId="df42278df007c026" providerId="LiveId" clId="{F69B1D01-DD4A-4AF5-A7E5-B52051F4550C}" dt="2022-09-24T06:55:51.868" v="43" actId="20577"/>
        <pc:sldMkLst>
          <pc:docMk/>
          <pc:sldMk cId="0" sldId="261"/>
        </pc:sldMkLst>
        <pc:spChg chg="mod">
          <ac:chgData name="Moldir Kabdualieva" userId="df42278df007c026" providerId="LiveId" clId="{F69B1D01-DD4A-4AF5-A7E5-B52051F4550C}" dt="2022-09-24T06:54:42.866" v="3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 Kabdualieva" userId="df42278df007c026" providerId="LiveId" clId="{F69B1D01-DD4A-4AF5-A7E5-B52051F4550C}" dt="2022-09-24T06:55:51.868" v="43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F69B1D01-DD4A-4AF5-A7E5-B52051F4550C}" dt="2022-09-24T06:56:41.302" v="63" actId="14100"/>
        <pc:sldMkLst>
          <pc:docMk/>
          <pc:sldMk cId="334028445" sldId="265"/>
        </pc:sldMkLst>
        <pc:spChg chg="add del mod">
          <ac:chgData name="Moldir Kabdualieva" userId="df42278df007c026" providerId="LiveId" clId="{F69B1D01-DD4A-4AF5-A7E5-B52051F4550C}" dt="2022-09-24T06:56:28.990" v="60" actId="478"/>
          <ac:spMkLst>
            <pc:docMk/>
            <pc:sldMk cId="334028445" sldId="265"/>
            <ac:spMk id="2" creationId="{E2DD68E8-9130-E65C-151F-14B4211A83D5}"/>
          </ac:spMkLst>
        </pc:spChg>
        <pc:spChg chg="add mod">
          <ac:chgData name="Moldir Kabdualieva" userId="df42278df007c026" providerId="LiveId" clId="{F69B1D01-DD4A-4AF5-A7E5-B52051F4550C}" dt="2022-09-24T06:56:41.302" v="63" actId="14100"/>
          <ac:spMkLst>
            <pc:docMk/>
            <pc:sldMk cId="334028445" sldId="265"/>
            <ac:spMk id="3" creationId="{5DC8ECB6-38E1-D5B6-270A-8DE0D2726C44}"/>
          </ac:spMkLst>
        </pc:spChg>
        <pc:spChg chg="mod">
          <ac:chgData name="Moldir Kabdualieva" userId="df42278df007c026" providerId="LiveId" clId="{F69B1D01-DD4A-4AF5-A7E5-B52051F4550C}" dt="2022-09-24T06:56:01.672" v="57" actId="20577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F69B1D01-DD4A-4AF5-A7E5-B52051F4550C}" dt="2022-09-24T06:56:24.533" v="58" actId="478"/>
          <ac:spMkLst>
            <pc:docMk/>
            <pc:sldMk cId="334028445" sldId="265"/>
            <ac:spMk id="32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3233752775"/>
              </p:ext>
            </p:extLst>
          </p:nvPr>
        </p:nvGraphicFramePr>
        <p:xfrm>
          <a:off x="307975" y="258889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9351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№267</a:t>
                      </a:r>
                      <a:endParaRPr lang="kk-KZ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Семей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сентября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88718" y="3718258"/>
            <a:ext cx="4824413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Семей</a:t>
            </a: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24 сентября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418750"/>
              </p:ext>
            </p:extLst>
          </p:nvPr>
        </p:nvGraphicFramePr>
        <p:xfrm>
          <a:off x="5019674" y="4164572"/>
          <a:ext cx="4691064" cy="2255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42466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2530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РМ-2,5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0,08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882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1,1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37124" y="141994"/>
            <a:ext cx="48244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Семей</a:t>
            </a:r>
          </a:p>
          <a:p>
            <a:pPr lvl="0"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сентября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24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сентября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25 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pPr algn="just"/>
            <a:r>
              <a:rPr lang="kk-KZ" sz="1200" dirty="0">
                <a:latin typeface="Times New Roman" panose="02020603050405020304" pitchFamily="18" charset="0"/>
                <a:ea typeface="Calibri" panose="020F0502020204030204" pitchFamily="34" charset="0"/>
              </a:rPr>
              <a:t>    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 осадков.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 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северо-западный 2-7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м/с. Температура воздуха ночью 5-7°, днем 25-27° тепла.</a:t>
            </a:r>
          </a:p>
          <a:p>
            <a:pPr algn="just"/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сентября</a:t>
            </a: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25 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26 сентября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Ветер юг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о-восточный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2-7 м/с. Температура воздуха  ночью 5-7° тепла.</a:t>
            </a:r>
          </a:p>
        </p:txBody>
      </p:sp>
      <p:sp>
        <p:nvSpPr>
          <p:cNvPr id="20" name="TextBox 13"/>
          <p:cNvSpPr txBox="1"/>
          <p:nvPr/>
        </p:nvSpPr>
        <p:spPr>
          <a:xfrm>
            <a:off x="5037675" y="2291758"/>
            <a:ext cx="4681537" cy="646331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 сентября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По городу ожидается высокий уровень  загрязнения воздуха.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025122" y="3223581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2 степени.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72043" y="4582753"/>
            <a:ext cx="4661089" cy="15696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Семей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4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2 – улица Рыскулова, 27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4 – улица 343 квартал, 13/2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</a:t>
            </a:r>
            <a:r>
              <a:rPr lang="ru-RU" altLang="ru-RU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Найманбаева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18</a:t>
            </a:r>
          </a:p>
          <a:p>
            <a:pPr eaLnBrk="0" hangingPunct="0"/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Аэрологическая станция, 1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67232" y="92690"/>
            <a:ext cx="4794305" cy="46196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4457" y="4411868"/>
            <a:ext cx="4298660" cy="1793249"/>
            <a:chOff x="523875" y="3931523"/>
            <a:chExt cx="4298660" cy="1966822"/>
          </a:xfrm>
        </p:grpSpPr>
        <p:graphicFrame>
          <p:nvGraphicFramePr>
            <p:cNvPr id="26" name="Таблица 25"/>
            <p:cNvGraphicFramePr/>
            <p:nvPr>
              <p:extLst>
                <p:ext uri="{D42A27DB-BD31-4B8C-83A1-F6EECF244321}">
                  <p14:modId xmlns:p14="http://schemas.microsoft.com/office/powerpoint/2010/main" val="144201162"/>
                </p:ext>
              </p:extLst>
            </p:nvPr>
          </p:nvGraphicFramePr>
          <p:xfrm>
            <a:off x="531522" y="5029036"/>
            <a:ext cx="4035777" cy="869309"/>
          </p:xfrm>
          <a:graphic>
            <a:graphicData uri="http://schemas.openxmlformats.org/drawingml/2006/table">
              <a:tbl>
                <a:tblPr/>
                <a:tblGrid>
                  <a:gridCol w="201788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201788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336550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endParaRPr lang="kk-KZ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sz="800" dirty="0" err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Пресс-служба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79-83-3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E-mail: </a:t>
                        </a:r>
                        <a:r>
                          <a:rPr lang="en-US" altLang="x-none" sz="8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info@meteo.kz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334963"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Отдел международного сотрудничества</a:t>
                        </a:r>
                        <a:endParaRPr lang="ru-RU" altLang="en-US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tc>
                    <a:txBody>
                      <a:bodyPr/>
                      <a:lstStyle>
                        <a:lvl1pPr marL="0" lvl="0" indent="0" algn="l" defTabSz="914400" rtl="0" eaLnBrk="0" fontAlgn="base" latinLnBrk="0" hangingPunct="0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sz="1800"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</a:defRPr>
                        </a:lvl1pPr>
                        <a:lvl2pPr marL="457200" lvl="1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2pPr>
                        <a:lvl3pPr marL="914400" lvl="2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3pPr>
                        <a:lvl4pPr marL="1371600" lvl="3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4pPr>
                        <a:lvl5pPr marL="1828800" lvl="4" indent="0" algn="l" defTabSz="914400" rtl="0" eaLnBrk="1" fontAlgn="base" latinLnBrk="0" hangingPunct="1">
                          <a:lnSpc>
                            <a:spcPct val="100000"/>
                          </a:lnSpc>
                          <a:spcBef>
                            <a:spcPct val="0"/>
                          </a:spcBef>
                          <a:spcAft>
                            <a:spcPct val="0"/>
                          </a:spcAft>
                          <a:buFont typeface="Arial" panose="020B0604020202020204" pitchFamily="34" charset="0"/>
                          <a:buNone/>
                          <a:defRPr b="0" i="0" u="none" kern="1200" baseline="0">
                            <a:solidFill>
                              <a:schemeClr val="tx1"/>
                            </a:solidFill>
                            <a:latin typeface="Calibri" panose="020F0502020204030204" pitchFamily="34" charset="0"/>
                            <a:ea typeface="+mn-ea"/>
                            <a:cs typeface="+mn-cs"/>
                          </a:defRPr>
                        </a:lvl5pPr>
                      </a:lstStyle>
                      <a:p>
                        <a:pPr lvl="0" eaLnBrk="1" hangingPunct="1">
                          <a:buNone/>
                        </a:pP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Тел.: +7 (7172)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26</a:t>
                        </a:r>
                        <a:r>
                          <a:rPr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, 79-83-</a:t>
                        </a:r>
                        <a:r>
                          <a:rPr lang="en-US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83</a:t>
                        </a:r>
                        <a:endPara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endParaRPr>
                      </a:p>
                      <a:p>
                        <a:pPr lvl="0" eaLnBrk="1" hangingPunct="1">
                          <a:buNone/>
                        </a:pPr>
                        <a:r>
                          <a:rPr lang="en-US" altLang="x-none" sz="800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E-mail</a:t>
                        </a:r>
                        <a:r>
                          <a:rPr lang="en-US" altLang="x-none" sz="80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: </a:t>
                        </a:r>
                        <a:r>
                          <a:rPr lang="en-US" altLang="x-none" sz="800" b="1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rPr>
                          <a:t>ukpp@meteo.kz</a:t>
                        </a:r>
                        <a:endParaRPr lang="en-US" altLang="x-none" sz="800" dirty="0">
                          <a:latin typeface="Times New Roman" panose="02020603050405020304" pitchFamily="18" charset="0"/>
                          <a:ea typeface="Times New Roman" panose="02020603050405020304" pitchFamily="18" charset="0"/>
                        </a:endParaRPr>
                      </a:p>
                    </a:txBody>
                    <a:tcPr marT="45748" marB="45748" anchor="ctr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lnTlToBr>
                        <a:noFill/>
                      </a:lnTlToBr>
                      <a:lnBlToTr>
                        <a:noFill/>
                      </a:lnBlToTr>
                      <a:noFill/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</a:tbl>
            </a:graphicData>
          </a:graphic>
        </p:graphicFrame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31522" y="3931523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61179" y="1310055"/>
            <a:ext cx="4800357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57337" y="6152413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Кадылбекова А.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505307448"/>
              </p:ext>
            </p:extLst>
          </p:nvPr>
        </p:nvGraphicFramePr>
        <p:xfrm>
          <a:off x="5017539" y="515772"/>
          <a:ext cx="4713890" cy="775020"/>
        </p:xfrm>
        <a:graphic>
          <a:graphicData uri="http://schemas.openxmlformats.org/drawingml/2006/table">
            <a:tbl>
              <a:tblPr/>
              <a:tblGrid>
                <a:gridCol w="9896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242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0,17 ≤ Р &lt; 0,27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0,27 ≤ Р &lt;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875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8875" y="2056047"/>
            <a:ext cx="48008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3835367730"/>
              </p:ext>
            </p:extLst>
          </p:nvPr>
        </p:nvGraphicFramePr>
        <p:xfrm>
          <a:off x="5029215" y="2317516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1200" y="454740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DC8ECB6-38E1-D5B6-270A-8DE0D2726C44}"/>
              </a:ext>
            </a:extLst>
          </p:cNvPr>
          <p:cNvSpPr txBox="1">
            <a:spLocks/>
          </p:cNvSpPr>
          <p:nvPr/>
        </p:nvSpPr>
        <p:spPr>
          <a:xfrm>
            <a:off x="317284" y="730324"/>
            <a:ext cx="4649948" cy="24198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kumimoji="0" lang="ru-RU" sz="1200" b="0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kumimoji="0" lang="ru-RU" sz="1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16850</TotalTime>
  <Words>670</Words>
  <Application>Microsoft Office PowerPoint</Application>
  <PresentationFormat>Лист A4 (210x297 мм)</PresentationFormat>
  <Paragraphs>104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2417</cp:revision>
  <cp:lastPrinted>2021-07-01T03:56:27Z</cp:lastPrinted>
  <dcterms:created xsi:type="dcterms:W3CDTF">2018-03-27T06:03:00Z</dcterms:created>
  <dcterms:modified xsi:type="dcterms:W3CDTF">2022-09-24T06:56:43Z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