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24C566-90B6-498F-976C-E1FC581E9447}" v="2" dt="2022-09-24T08:21:03.52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924C566-90B6-498F-976C-E1FC581E9447}"/>
    <pc:docChg chg="undo custSel modSld">
      <pc:chgData name="Moldir Kabdualieva" userId="df42278df007c026" providerId="LiveId" clId="{F924C566-90B6-498F-976C-E1FC581E9447}" dt="2022-09-24T08:21:15.388" v="17" actId="20577"/>
      <pc:docMkLst>
        <pc:docMk/>
      </pc:docMkLst>
      <pc:sldChg chg="modSp mod">
        <pc:chgData name="Moldir Kabdualieva" userId="df42278df007c026" providerId="LiveId" clId="{F924C566-90B6-498F-976C-E1FC581E9447}" dt="2022-09-24T08:21:03.528" v="3"/>
        <pc:sldMkLst>
          <pc:docMk/>
          <pc:sldMk cId="0" sldId="261"/>
        </pc:sldMkLst>
        <pc:graphicFrameChg chg="mod modGraphic">
          <ac:chgData name="Moldir Kabdualieva" userId="df42278df007c026" providerId="LiveId" clId="{F924C566-90B6-498F-976C-E1FC581E9447}" dt="2022-09-24T08:21:03.528" v="3"/>
          <ac:graphicFrameMkLst>
            <pc:docMk/>
            <pc:sldMk cId="0" sldId="261"/>
            <ac:graphicFrameMk id="15" creationId="{94CC0974-E1E4-47F3-9A8B-49A879A3B96B}"/>
          </ac:graphicFrameMkLst>
        </pc:graphicFrameChg>
      </pc:sldChg>
      <pc:sldChg chg="modSp mod">
        <pc:chgData name="Moldir Kabdualieva" userId="df42278df007c026" providerId="LiveId" clId="{F924C566-90B6-498F-976C-E1FC581E9447}" dt="2022-09-24T08:21:15.388" v="17" actId="20577"/>
        <pc:sldMkLst>
          <pc:docMk/>
          <pc:sldMk cId="334028445" sldId="265"/>
        </pc:sldMkLst>
        <pc:spChg chg="mod">
          <ac:chgData name="Moldir Kabdualieva" userId="df42278df007c026" providerId="LiveId" clId="{F924C566-90B6-498F-976C-E1FC581E9447}" dt="2022-09-24T08:21:15.388" v="17"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448101968"/>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1"/>
                          </a:solidFill>
                          <a:latin typeface="Times New Roman" panose="02020603050405020304" pitchFamily="18" charset="0"/>
                          <a:cs typeface="Times New Roman" panose="02020603050405020304" pitchFamily="18" charset="0"/>
                        </a:rPr>
                        <a:t>№</a:t>
                      </a:r>
                      <a:r>
                        <a:rPr lang="kk-KZ" altLang="x-none" sz="1600" b="1" i="1" baseline="0" dirty="0">
                          <a:solidFill>
                            <a:schemeClr val="tx1"/>
                          </a:solidFill>
                          <a:latin typeface="Times New Roman" panose="02020603050405020304" pitchFamily="18" charset="0"/>
                          <a:cs typeface="Times New Roman" panose="02020603050405020304" pitchFamily="18" charset="0"/>
                        </a:rPr>
                        <a:t>267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rgbClr val="002060"/>
                          </a:solidFill>
                          <a:latin typeface="Times New Roman" panose="02020603050405020304" pitchFamily="18" charset="0"/>
                          <a:cs typeface="Times New Roman" panose="02020603050405020304" pitchFamily="18" charset="0"/>
                        </a:rPr>
                        <a:t>Орал </a:t>
                      </a:r>
                      <a:r>
                        <a:rPr lang="kk-KZ" altLang="x-none" sz="14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кыркүйек</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43190275"/>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642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1969770"/>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25 </a:t>
            </a:r>
            <a:r>
              <a:rPr lang="kk-KZ" altLang="ru-RU" sz="1100" b="1" dirty="0">
                <a:latin typeface="Times New Roman" panose="02020603050405020304" pitchFamily="18" charset="0"/>
                <a:cs typeface="Times New Roman" panose="02020603050405020304" pitchFamily="18" charset="0"/>
              </a:rPr>
              <a:t>қыркүйекке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24 </a:t>
            </a:r>
            <a:r>
              <a:rPr lang="ru-RU" altLang="ru-RU" sz="1100" b="1" dirty="0" err="1">
                <a:latin typeface="Times New Roman" panose="02020603050405020304" pitchFamily="18" charset="0"/>
                <a:cs typeface="Times New Roman" panose="02020603050405020304" pitchFamily="18" charset="0"/>
              </a:rPr>
              <a:t>қыркүйек</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25 </a:t>
            </a:r>
            <a:r>
              <a:rPr lang="ru-RU" altLang="ru-RU" sz="1100" b="1" dirty="0" err="1">
                <a:latin typeface="Times New Roman" panose="02020603050405020304" pitchFamily="18" charset="0"/>
                <a:cs typeface="Times New Roman" panose="02020603050405020304" pitchFamily="18" charset="0"/>
              </a:rPr>
              <a:t>қыркүйек</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Бұлтты, жаңбыр, найзағай. Жел солтүстік-батыстан, батыстан соғады, күші 9-14 м/с. Ауа температурасы түнде және күндіз 13-15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26</a:t>
            </a:r>
            <a:r>
              <a:rPr lang="kk-KZ" sz="1100" b="1" dirty="0">
                <a:solidFill>
                  <a:srgbClr val="000000"/>
                </a:solidFill>
                <a:latin typeface="Times New Roman" panose="02020603050405020304" pitchFamily="18" charset="0"/>
                <a:cs typeface="Times New Roman" panose="02020603050405020304" pitchFamily="18" charset="0"/>
                <a:sym typeface="+mn-ea"/>
              </a:rPr>
              <a:t> қыркүйекке</a:t>
            </a:r>
            <a:r>
              <a:rPr lang="ru-RU" sz="1100" b="1" dirty="0">
                <a:solidFill>
                  <a:srgbClr val="000000"/>
                </a:solidFill>
                <a:latin typeface="Times New Roman" panose="02020603050405020304" pitchFamily="18" charset="0"/>
                <a:cs typeface="Times New Roman" panose="02020603050405020304" pitchFamily="18" charset="0"/>
                <a:sym typeface="+mn-ea"/>
              </a:rPr>
              <a:t>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25</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қыркүйек</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26 </a:t>
            </a:r>
            <a:r>
              <a:rPr lang="kk-KZ" sz="1100" b="1" dirty="0">
                <a:solidFill>
                  <a:srgbClr val="000000"/>
                </a:solidFill>
                <a:latin typeface="Times New Roman" panose="02020603050405020304" pitchFamily="18" charset="0"/>
                <a:cs typeface="Times New Roman" panose="02020603050405020304" pitchFamily="18" charset="0"/>
                <a:sym typeface="+mn-ea"/>
              </a:rPr>
              <a:t>қыркүйек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Бұлтты, жаңбыр.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a:t>
            </a:r>
            <a:r>
              <a:rPr lang="kk-KZ" sz="1100" dirty="0">
                <a:latin typeface="Times New Roman" pitchFamily="18" charset="0"/>
                <a:cs typeface="Times New Roman" pitchFamily="18" charset="0"/>
              </a:rPr>
              <a:t>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10-12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25 </a:t>
            </a:r>
            <a:r>
              <a:rPr lang="ru-RU" sz="1100" b="1" dirty="0" err="1">
                <a:solidFill>
                  <a:schemeClr val="tx1"/>
                </a:solidFill>
                <a:latin typeface="Times New Roman" panose="02020603050405020304" pitchFamily="18" charset="0"/>
                <a:cs typeface="Times New Roman" panose="02020603050405020304" pitchFamily="18" charset="0"/>
              </a:rPr>
              <a:t>қыркүйекте</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26 </a:t>
            </a:r>
            <a:r>
              <a:rPr lang="ru-RU" sz="1100" b="1" dirty="0" err="1">
                <a:solidFill>
                  <a:schemeClr val="tx1"/>
                </a:solidFill>
                <a:latin typeface="Times New Roman" panose="02020603050405020304" pitchFamily="18" charset="0"/>
                <a:cs typeface="Times New Roman" panose="02020603050405020304" pitchFamily="18" charset="0"/>
              </a:rPr>
              <a:t>қыркүйекте</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Кадылбекова</a:t>
            </a:r>
            <a:r>
              <a:rPr lang="ru-RU" altLang="ru-RU" sz="1200" b="1" i="1">
                <a:solidFill>
                  <a:srgbClr val="000000"/>
                </a:solidFill>
                <a:latin typeface="Times New Roman" panose="02020603050405020304" pitchFamily="18" charset="0"/>
                <a:cs typeface="Times New Roman" panose="02020603050405020304" pitchFamily="18" charset="0"/>
              </a:rPr>
              <a:t>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15261</TotalTime>
  <Words>609</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2832</cp:revision>
  <cp:lastPrinted>2021-07-01T03:56:27Z</cp:lastPrinted>
  <dcterms:created xsi:type="dcterms:W3CDTF">2018-03-27T06:03:00Z</dcterms:created>
  <dcterms:modified xsi:type="dcterms:W3CDTF">2022-09-24T08:21:18Z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