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BA52CFE-544C-4E85-AFCB-F4C0CF45B701}"/>
    <pc:docChg chg="modSld">
      <pc:chgData name="Moldir Kabdualieva" userId="df42278df007c026" providerId="LiveId" clId="{6BA52CFE-544C-4E85-AFCB-F4C0CF45B701}" dt="2022-09-24T08:20:45.630" v="43" actId="20577"/>
      <pc:docMkLst>
        <pc:docMk/>
      </pc:docMkLst>
      <pc:sldChg chg="modSp mod">
        <pc:chgData name="Moldir Kabdualieva" userId="df42278df007c026" providerId="LiveId" clId="{6BA52CFE-544C-4E85-AFCB-F4C0CF45B701}" dt="2022-09-24T08:20:38.193" v="29" actId="20577"/>
        <pc:sldMkLst>
          <pc:docMk/>
          <pc:sldMk cId="0" sldId="261"/>
        </pc:sldMkLst>
        <pc:graphicFrameChg chg="modGraphic">
          <ac:chgData name="Moldir Kabdualieva" userId="df42278df007c026" providerId="LiveId" clId="{6BA52CFE-544C-4E85-AFCB-F4C0CF45B701}" dt="2022-09-24T08:20:38.193" v="29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6BA52CFE-544C-4E85-AFCB-F4C0CF45B701}" dt="2022-09-24T08:20:45.630" v="43" actId="20577"/>
        <pc:sldMkLst>
          <pc:docMk/>
          <pc:sldMk cId="334028445" sldId="265"/>
        </pc:sldMkLst>
        <pc:spChg chg="mod">
          <ac:chgData name="Moldir Kabdualieva" userId="df42278df007c026" providerId="LiveId" clId="{6BA52CFE-544C-4E85-AFCB-F4C0CF45B701}" dt="2022-09-24T08:20:45.630" v="43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148346508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№267</a:t>
                      </a:r>
                      <a:endParaRPr lang="zh-CN" altLang="x-none" sz="14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сентября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382808"/>
            <a:ext cx="4680169" cy="93871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сентября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26 сентября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24 сентября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051555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сентября 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24 сентября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25 сентября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Облачно, дождь, гроза. Ветер северо-западный, западный 9-14 м/с. Температура воздуха ночью и днем 13-15 тепла.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indent="144000" algn="just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сентября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                                   с 20 ч. 25 сентября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26 сентября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дождь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западный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9-14 м/с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10-12 тепла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9813" y="4404762"/>
            <a:ext cx="4298660" cy="1744847"/>
            <a:chOff x="523874" y="3984610"/>
            <a:chExt cx="4298660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30643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685638021"/>
              </p:ext>
            </p:extLst>
          </p:nvPr>
        </p:nvGraphicFramePr>
        <p:xfrm>
          <a:off x="4997005" y="542038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15419</TotalTime>
  <Words>623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2708</cp:revision>
  <cp:lastPrinted>2021-07-01T03:56:27Z</cp:lastPrinted>
  <dcterms:created xsi:type="dcterms:W3CDTF">2018-03-27T06:03:00Z</dcterms:created>
  <dcterms:modified xsi:type="dcterms:W3CDTF">2022-09-24T08:20:48Z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