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2AEB09-FF97-4463-A9A8-A32CD944BC9F}" v="1" dt="2022-09-24T08:12:49.07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32AEB09-FF97-4463-A9A8-A32CD944BC9F}"/>
    <pc:docChg chg="modSld">
      <pc:chgData name="Moldir Kabdualieva" userId="df42278df007c026" providerId="LiveId" clId="{532AEB09-FF97-4463-A9A8-A32CD944BC9F}" dt="2022-09-24T08:13:03.599" v="27" actId="20577"/>
      <pc:docMkLst>
        <pc:docMk/>
      </pc:docMkLst>
      <pc:sldChg chg="modSp">
        <pc:chgData name="Moldir Kabdualieva" userId="df42278df007c026" providerId="LiveId" clId="{532AEB09-FF97-4463-A9A8-A32CD944BC9F}" dt="2022-09-24T08:12:49.071" v="0"/>
        <pc:sldMkLst>
          <pc:docMk/>
          <pc:sldMk cId="0" sldId="261"/>
        </pc:sldMkLst>
        <pc:graphicFrameChg chg="mod">
          <ac:chgData name="Moldir Kabdualieva" userId="df42278df007c026" providerId="LiveId" clId="{532AEB09-FF97-4463-A9A8-A32CD944BC9F}" dt="2022-09-24T08:12:49.071" v="0"/>
          <ac:graphicFrameMkLst>
            <pc:docMk/>
            <pc:sldMk cId="0" sldId="261"/>
            <ac:graphicFrameMk id="15" creationId="{94CC0974-E1E4-47F3-9A8B-49A879A3B96B}"/>
          </ac:graphicFrameMkLst>
        </pc:graphicFrameChg>
      </pc:sldChg>
      <pc:sldChg chg="modSp mod">
        <pc:chgData name="Moldir Kabdualieva" userId="df42278df007c026" providerId="LiveId" clId="{532AEB09-FF97-4463-A9A8-A32CD944BC9F}" dt="2022-09-24T08:13:03.599" v="27" actId="20577"/>
        <pc:sldMkLst>
          <pc:docMk/>
          <pc:sldMk cId="334028445" sldId="265"/>
        </pc:sldMkLst>
        <pc:spChg chg="mod">
          <ac:chgData name="Moldir Kabdualieva" userId="df42278df007c026" providerId="LiveId" clId="{532AEB09-FF97-4463-A9A8-A32CD944BC9F}" dt="2022-09-24T08:13:03.599" v="27" actId="20577"/>
          <ac:spMkLst>
            <pc:docMk/>
            <pc:sldMk cId="334028445" sldId="265"/>
            <ac:spMk id="19" creationId="{00000000-0000-0000-0000-000000000000}"/>
          </ac:spMkLst>
        </pc:spChg>
        <pc:spChg chg="mod">
          <ac:chgData name="Moldir Kabdualieva" userId="df42278df007c026" providerId="LiveId" clId="{532AEB09-FF97-4463-A9A8-A32CD944BC9F}" dt="2022-09-24T08:12:58.225" v="13" actId="20577"/>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№267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24 қыркүйек</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24 </a:t>
            </a:r>
            <a:r>
              <a:rPr lang="ru-RU" altLang="ru-RU" sz="1200" b="1" dirty="0" err="1">
                <a:latin typeface="Times New Roman" panose="02020603050405020304" pitchFamily="18" charset="0"/>
                <a:cs typeface="Times New Roman" panose="02020603050405020304" pitchFamily="18" charset="0"/>
              </a:rPr>
              <a:t>қыркүйекке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94129666"/>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892826"/>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25 </a:t>
            </a:r>
            <a:r>
              <a:rPr lang="kk-KZ" sz="1050" b="1" dirty="0">
                <a:solidFill>
                  <a:srgbClr val="000000"/>
                </a:solidFill>
                <a:latin typeface="Times New Roman" pitchFamily="18" charset="0"/>
                <a:cs typeface="Times New Roman" pitchFamily="18" charset="0"/>
              </a:rPr>
              <a:t>қыркүйекке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24 </a:t>
            </a:r>
            <a:r>
              <a:rPr lang="ru-RU" altLang="ru-RU" sz="1050" b="1" dirty="0" err="1">
                <a:solidFill>
                  <a:srgbClr val="000000"/>
                </a:solidFill>
                <a:latin typeface="Times New Roman" pitchFamily="18" charset="0"/>
                <a:cs typeface="Times New Roman" pitchFamily="18" charset="0"/>
              </a:rPr>
              <a:t>қыркүйектен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25 </a:t>
            </a:r>
            <a:r>
              <a:rPr lang="kk-KZ" sz="1050" b="1" dirty="0">
                <a:solidFill>
                  <a:srgbClr val="000000"/>
                </a:solidFill>
                <a:latin typeface="Times New Roman" pitchFamily="18" charset="0"/>
                <a:cs typeface="Times New Roman" pitchFamily="18" charset="0"/>
              </a:rPr>
              <a:t>қыркүйекке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Жауын-шашынсыз. </a:t>
            </a:r>
            <a:r>
              <a:rPr lang="kk-KZ" sz="1100" dirty="0">
                <a:latin typeface="Times New Roman" pitchFamily="18" charset="0"/>
                <a:cs typeface="Times New Roman" pitchFamily="18" charset="0"/>
              </a:rPr>
              <a:t>Солтүстік-шығыстан</a:t>
            </a:r>
            <a:r>
              <a:rPr lang="kk-KZ" sz="1100" dirty="0"/>
              <a:t> </a:t>
            </a:r>
            <a:r>
              <a:rPr lang="kk-KZ" sz="1100" dirty="0">
                <a:latin typeface="Times New Roman" pitchFamily="18" charset="0"/>
                <a:cs typeface="Times New Roman" pitchFamily="18" charset="0"/>
              </a:rPr>
              <a:t>жел соғады, күші 9-14, күндіз екпіні </a:t>
            </a:r>
            <a:r>
              <a:rPr lang="kk-KZ" sz="1100" dirty="0"/>
              <a:t>15-20 </a:t>
            </a:r>
            <a:r>
              <a:rPr lang="kk-KZ" sz="1100" dirty="0">
                <a:latin typeface="Times New Roman" pitchFamily="18" charset="0"/>
                <a:cs typeface="Times New Roman" pitchFamily="18" charset="0"/>
              </a:rPr>
              <a:t>м/с. Ауа температурасы түнде 13-15, </a:t>
            </a:r>
            <a:r>
              <a:rPr lang="kk-KZ" sz="1100">
                <a:latin typeface="Times New Roman" pitchFamily="18" charset="0"/>
                <a:cs typeface="Times New Roman" pitchFamily="18" charset="0"/>
              </a:rPr>
              <a:t>күндіз 21-23 </a:t>
            </a:r>
            <a:r>
              <a:rPr lang="kk-KZ" sz="1100" dirty="0">
                <a:latin typeface="Times New Roman" pitchFamily="18" charset="0"/>
                <a:cs typeface="Times New Roman" pitchFamily="18" charset="0"/>
              </a:rPr>
              <a:t>градус жылы.</a:t>
            </a:r>
          </a:p>
          <a:p>
            <a:pPr algn="ct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26 </a:t>
            </a:r>
            <a:r>
              <a:rPr lang="kk-KZ" sz="1050" b="1" dirty="0">
                <a:solidFill>
                  <a:srgbClr val="000000"/>
                </a:solidFill>
                <a:latin typeface="Times New Roman" pitchFamily="18" charset="0"/>
                <a:cs typeface="Times New Roman" pitchFamily="18" charset="0"/>
              </a:rPr>
              <a:t>қыркүйекке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25 </a:t>
            </a:r>
            <a:r>
              <a:rPr lang="ru-RU" altLang="ru-RU" sz="1050" b="1" dirty="0" err="1">
                <a:solidFill>
                  <a:srgbClr val="000000"/>
                </a:solidFill>
                <a:latin typeface="Times New Roman" pitchFamily="18" charset="0"/>
                <a:cs typeface="Times New Roman" pitchFamily="18" charset="0"/>
              </a:rPr>
              <a:t>қыркүйектен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26 </a:t>
            </a:r>
            <a:r>
              <a:rPr lang="kk-KZ" sz="1050" b="1" dirty="0">
                <a:solidFill>
                  <a:srgbClr val="000000"/>
                </a:solidFill>
                <a:latin typeface="Times New Roman" pitchFamily="18" charset="0"/>
                <a:cs typeface="Times New Roman" pitchFamily="18" charset="0"/>
              </a:rPr>
              <a:t>қыркүйекке </a:t>
            </a:r>
            <a:r>
              <a:rPr lang="ru-RU" sz="1050" b="1" dirty="0">
                <a:solidFill>
                  <a:srgbClr val="000000"/>
                </a:solidFill>
                <a:latin typeface="Times New Roman" pitchFamily="18" charset="0"/>
                <a:cs typeface="Times New Roman" pitchFamily="18" charset="0"/>
              </a:rPr>
              <a:t>09</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Жаңбыр. Солтүстік-шығыстан жел соғады, </a:t>
            </a:r>
            <a:r>
              <a:rPr lang="ru-RU" sz="1050" dirty="0" err="1">
                <a:latin typeface="Times New Roman" pitchFamily="18" charset="0"/>
                <a:cs typeface="Times New Roman" pitchFamily="18" charset="0"/>
              </a:rPr>
              <a:t>күші </a:t>
            </a:r>
            <a:r>
              <a:rPr lang="ru-RU" sz="1050" dirty="0">
                <a:latin typeface="Times New Roman" pitchFamily="18" charset="0"/>
                <a:cs typeface="Times New Roman" pitchFamily="18" charset="0"/>
              </a:rPr>
              <a:t>9-14 </a:t>
            </a:r>
            <a:r>
              <a:rPr lang="kk-KZ" sz="1050" dirty="0">
                <a:latin typeface="Times New Roman" pitchFamily="18" charset="0"/>
                <a:cs typeface="Times New Roman" pitchFamily="18" charset="0"/>
              </a:rPr>
              <a:t>м/с. </a:t>
            </a:r>
            <a:r>
              <a:rPr lang="ru-RU" sz="1050" dirty="0" err="1">
                <a:latin typeface="Times New Roman" pitchFamily="18" charset="0"/>
                <a:cs typeface="Times New Roman" pitchFamily="18" charset="0"/>
              </a:rPr>
              <a:t>Ауа</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температурасы</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түнде </a:t>
            </a:r>
            <a:r>
              <a:rPr lang="ru-RU" sz="1050" dirty="0">
                <a:latin typeface="Times New Roman" pitchFamily="18" charset="0"/>
                <a:cs typeface="Times New Roman" pitchFamily="18" charset="0"/>
              </a:rPr>
              <a:t>4-6 градус </a:t>
            </a:r>
            <a:r>
              <a:rPr lang="ru-RU" sz="1050" dirty="0" err="1">
                <a:latin typeface="Times New Roman" pitchFamily="18" charset="0"/>
                <a:cs typeface="Times New Roman" pitchFamily="18" charset="0"/>
              </a:rPr>
              <a:t>жылы</a:t>
            </a:r>
            <a:r>
              <a:rPr lang="ru-RU" sz="1050" dirty="0">
                <a:latin typeface="Times New Roman" pitchFamily="18" charset="0"/>
                <a:cs typeface="Times New Roman" pitchFamily="18" charset="0"/>
              </a:rPr>
              <a:t>.</a:t>
            </a:r>
            <a:r>
              <a:rPr lang="ru-RU" altLang="en-US" sz="105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4945062" y="2073756"/>
            <a:ext cx="4760466"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25 </a:t>
            </a:r>
            <a:r>
              <a:rPr lang="kk-KZ" sz="1100" dirty="0">
                <a:solidFill>
                  <a:srgbClr val="000000"/>
                </a:solidFill>
                <a:latin typeface="Times New Roman" pitchFamily="18" charset="0"/>
                <a:cs typeface="Times New Roman" pitchFamily="18" charset="0"/>
              </a:rPr>
              <a:t>қыркүйекке</a:t>
            </a:r>
            <a:r>
              <a:rPr lang="ru-RU" sz="1100" dirty="0">
                <a:solidFill>
                  <a:schemeClr val="tx1"/>
                </a:solidFill>
                <a:latin typeface="Times New Roman" panose="02020603050405020304" pitchFamily="18" charset="0"/>
                <a:cs typeface="Times New Roman" panose="02020603050405020304" pitchFamily="18" charset="0"/>
              </a:rPr>
              <a:t>, 26 </a:t>
            </a:r>
            <a:r>
              <a:rPr lang="kk-KZ" sz="1100" dirty="0">
                <a:solidFill>
                  <a:srgbClr val="000000"/>
                </a:solidFill>
                <a:latin typeface="Times New Roman" pitchFamily="18" charset="0"/>
                <a:cs typeface="Times New Roman" pitchFamily="18" charset="0"/>
              </a:rPr>
              <a:t>қыркүйекке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4953000" y="3140968"/>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4" name="Прямоугольник 21"/>
          <p:cNvSpPr>
            <a:spLocks noChangeArrowheads="1"/>
          </p:cNvSpPr>
          <p:nvPr/>
        </p:nvSpPr>
        <p:spPr bwMode="auto">
          <a:xfrm>
            <a:off x="169863" y="855663"/>
            <a:ext cx="4697412" cy="28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err="1">
                <a:latin typeface="Times New Roman" panose="02020603050405020304" pitchFamily="18" charset="0"/>
                <a:ea typeface="Calibri" panose="020F0502020204030204" pitchFamily="34" charset="0"/>
                <a:cs typeface="Times New Roman" panose="02020603050405020304" pitchFamily="18" charset="0"/>
              </a:rPr>
              <a:t>Ұсыныстар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жоқ</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12967</TotalTime>
  <Words>602</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2324</cp:revision>
  <cp:lastPrinted>2021-07-01T03:56:27Z</cp:lastPrinted>
  <dcterms:created xsi:type="dcterms:W3CDTF">2018-03-27T06:03:00Z</dcterms:created>
  <dcterms:modified xsi:type="dcterms:W3CDTF">2022-09-24T08:13:05Z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