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6E05A0-38B7-42B6-952A-5FE81B4171B6}" v="3" dt="2022-09-24T07:17:56.522"/>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B6E05A0-38B7-42B6-952A-5FE81B4171B6}"/>
    <pc:docChg chg="custSel modSld">
      <pc:chgData name="Moldir Kabdualieva" userId="df42278df007c026" providerId="LiveId" clId="{0B6E05A0-38B7-42B6-952A-5FE81B4171B6}" dt="2022-09-24T07:18:05.134" v="19" actId="20577"/>
      <pc:docMkLst>
        <pc:docMk/>
      </pc:docMkLst>
      <pc:sldChg chg="addSp delSp modSp mod">
        <pc:chgData name="Moldir Kabdualieva" userId="df42278df007c026" providerId="LiveId" clId="{0B6E05A0-38B7-42B6-952A-5FE81B4171B6}" dt="2022-09-24T07:17:56.521" v="5"/>
        <pc:sldMkLst>
          <pc:docMk/>
          <pc:sldMk cId="0" sldId="261"/>
        </pc:sldMkLst>
        <pc:spChg chg="add del mod">
          <ac:chgData name="Moldir Kabdualieva" userId="df42278df007c026" providerId="LiveId" clId="{0B6E05A0-38B7-42B6-952A-5FE81B4171B6}" dt="2022-09-24T07:17:30.048" v="1" actId="478"/>
          <ac:spMkLst>
            <pc:docMk/>
            <pc:sldMk cId="0" sldId="261"/>
            <ac:spMk id="2" creationId="{A5BFCC8B-AF38-661D-61D2-8F90FA4ABE3D}"/>
          </ac:spMkLst>
        </pc:spChg>
        <pc:spChg chg="add del mod">
          <ac:chgData name="Moldir Kabdualieva" userId="df42278df007c026" providerId="LiveId" clId="{0B6E05A0-38B7-42B6-952A-5FE81B4171B6}" dt="2022-09-24T07:17:36.542" v="4" actId="478"/>
          <ac:spMkLst>
            <pc:docMk/>
            <pc:sldMk cId="0" sldId="261"/>
            <ac:spMk id="5" creationId="{62FFF0BA-CDCC-9995-9DBD-508E7C3D20EF}"/>
          </ac:spMkLst>
        </pc:spChg>
        <pc:graphicFrameChg chg="mod modGraphic">
          <ac:chgData name="Moldir Kabdualieva" userId="df42278df007c026" providerId="LiveId" clId="{0B6E05A0-38B7-42B6-952A-5FE81B4171B6}" dt="2022-09-24T07:17:56.521" v="5"/>
          <ac:graphicFrameMkLst>
            <pc:docMk/>
            <pc:sldMk cId="0" sldId="261"/>
            <ac:graphicFrameMk id="15" creationId="{94CC0974-E1E4-47F3-9A8B-49A879A3B96B}"/>
          </ac:graphicFrameMkLst>
        </pc:graphicFrameChg>
      </pc:sldChg>
      <pc:sldChg chg="modSp mod">
        <pc:chgData name="Moldir Kabdualieva" userId="df42278df007c026" providerId="LiveId" clId="{0B6E05A0-38B7-42B6-952A-5FE81B4171B6}" dt="2022-09-24T07:18:05.134" v="19" actId="20577"/>
        <pc:sldMkLst>
          <pc:docMk/>
          <pc:sldMk cId="334028445" sldId="265"/>
        </pc:sldMkLst>
        <pc:spChg chg="mod">
          <ac:chgData name="Moldir Kabdualieva" userId="df42278df007c026" providerId="LiveId" clId="{0B6E05A0-38B7-42B6-952A-5FE81B4171B6}" dt="2022-09-24T07:18:05.134" v="1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876840076"/>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№267</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25 қыркүйекке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 </a:t>
            </a:r>
            <a:r>
              <a:rPr lang="ru-RU" altLang="ru-RU" sz="1100" b="1" dirty="0" err="1">
                <a:solidFill>
                  <a:srgbClr val="000000"/>
                </a:solidFill>
                <a:latin typeface="Times New Roman" panose="02020603050405020304" pitchFamily="18" charset="0"/>
                <a:cs typeface="Times New Roman" panose="02020603050405020304" pitchFamily="18" charset="0"/>
              </a:rPr>
              <a:t>қыркүйек</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a:t>
            </a:r>
            <a:r>
              <a:rPr lang="kk-KZ" altLang="ru-RU" sz="1100" b="1" dirty="0">
                <a:solidFill>
                  <a:srgbClr val="000000"/>
                </a:solidFill>
                <a:latin typeface="Times New Roman" panose="02020603050405020304" pitchFamily="18" charset="0"/>
                <a:cs typeface="Times New Roman" panose="02020603050405020304" pitchFamily="18" charset="0"/>
              </a:rPr>
              <a:t> қыркүйек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11-13,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29-31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lgn="ctr"/>
            <a:r>
              <a:rPr lang="kk-KZ" altLang="ru-RU" sz="1100" b="1" dirty="0">
                <a:solidFill>
                  <a:srgbClr val="000000"/>
                </a:solidFill>
                <a:latin typeface="Times New Roman" panose="02020603050405020304" pitchFamily="18" charset="0"/>
                <a:cs typeface="Times New Roman" panose="02020603050405020304" pitchFamily="18" charset="0"/>
              </a:rPr>
              <a:t>26 қыркүйекке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25 қыркүйек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26 </a:t>
            </a:r>
            <a:r>
              <a:rPr lang="ru-RU" sz="1100" b="1" dirty="0" err="1">
                <a:solidFill>
                  <a:srgbClr val="000000"/>
                </a:solidFill>
                <a:latin typeface="Times New Roman" panose="02020603050405020304" pitchFamily="18" charset="0"/>
                <a:cs typeface="Times New Roman" panose="02020603050405020304" pitchFamily="18" charset="0"/>
              </a:rPr>
              <a:t>қыркүйек</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12-14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24 </a:t>
            </a:r>
            <a:r>
              <a:rPr lang="kk-KZ" altLang="ru-RU" sz="1200" b="1" dirty="0">
                <a:solidFill>
                  <a:srgbClr val="000000"/>
                </a:solidFill>
                <a:latin typeface="Times New Roman" panose="02020603050405020304" pitchFamily="18" charset="0"/>
                <a:cs typeface="Times New Roman" panose="02020603050405020304" pitchFamily="18" charset="0"/>
              </a:rPr>
              <a:t>қыркүйек</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25 </a:t>
            </a:r>
            <a:r>
              <a:rPr lang="ru-RU" sz="1100" dirty="0" err="1">
                <a:solidFill>
                  <a:schemeClr val="tx1"/>
                </a:solidFill>
                <a:latin typeface="Times New Roman" panose="02020603050405020304" pitchFamily="18" charset="0"/>
                <a:cs typeface="Times New Roman" panose="02020603050405020304" pitchFamily="18" charset="0"/>
              </a:rPr>
              <a:t>қыркүйек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26 </a:t>
            </a:r>
            <a:r>
              <a:rPr lang="ru-RU" sz="1100" dirty="0" err="1">
                <a:solidFill>
                  <a:schemeClr val="tx1"/>
                </a:solidFill>
                <a:latin typeface="Times New Roman" panose="02020603050405020304" pitchFamily="18" charset="0"/>
                <a:cs typeface="Times New Roman" panose="02020603050405020304" pitchFamily="18" charset="0"/>
              </a:rPr>
              <a:t>қыркүйек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85535460"/>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00000"/>
                          </a:solidFill>
                          <a:effectLst/>
                          <a:latin typeface="Times New Roman" panose="02020603050405020304" pitchFamily="18" charset="0"/>
                        </a:rPr>
                        <a:t>21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00000"/>
                          </a:solidFill>
                          <a:effectLst/>
                          <a:latin typeface="Times New Roman" panose="02020603050405020304" pitchFamily="18" charset="0"/>
                        </a:rPr>
                        <a:t>24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00000"/>
                          </a:solidFill>
                          <a:effectLst/>
                          <a:latin typeface="Times New Roman" panose="02020603050405020304" pitchFamily="18" charset="0"/>
                        </a:rPr>
                        <a:t>13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a:solidFill>
                            <a:srgbClr val="000000"/>
                          </a:solidFill>
                          <a:effectLst/>
                          <a:latin typeface="Times New Roman" panose="02020603050405020304" pitchFamily="18" charset="0"/>
                        </a:rPr>
                        <a:t>0</a:t>
                      </a:r>
                      <a:endParaRPr lang="kk-KZ"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a:solidFill>
                            <a:srgbClr val="000000"/>
                          </a:solidFill>
                          <a:effectLst/>
                          <a:latin typeface="Times New Roman" panose="02020603050405020304" pitchFamily="18" charset="0"/>
                        </a:rPr>
                        <a:t>0</a:t>
                      </a:r>
                      <a:endParaRPr lang="kk-KZ"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a:solidFill>
                            <a:srgbClr val="000000"/>
                          </a:solidFill>
                          <a:effectLst/>
                          <a:latin typeface="Times New Roman" panose="02020603050405020304" pitchFamily="18" charset="0"/>
                        </a:rPr>
                        <a:t>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000" b="0" i="0" u="none" strike="noStrike" dirty="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000" b="0" i="0" u="none" strike="noStrike" dirty="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14517</TotalTime>
  <Words>593</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2441</cp:revision>
  <cp:lastPrinted>2021-07-01T07:38:07Z</cp:lastPrinted>
  <dcterms:created xsi:type="dcterms:W3CDTF">2018-03-27T06:03:00Z</dcterms:created>
  <dcterms:modified xsi:type="dcterms:W3CDTF">2022-09-24T07:18:05Z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