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D6CF999-B0BB-4EE2-9B94-F0A4D819F396}"/>
    <pc:docChg chg="modSld">
      <pc:chgData name="Moldir Kabdualieva" userId="df42278df007c026" providerId="LiveId" clId="{7D6CF999-B0BB-4EE2-9B94-F0A4D819F396}" dt="2022-09-24T08:03:04.753" v="62" actId="20577"/>
      <pc:docMkLst>
        <pc:docMk/>
      </pc:docMkLst>
      <pc:sldChg chg="modSp mod">
        <pc:chgData name="Moldir Kabdualieva" userId="df42278df007c026" providerId="LiveId" clId="{7D6CF999-B0BB-4EE2-9B94-F0A4D819F396}" dt="2022-09-24T08:02:29.535" v="41" actId="20577"/>
        <pc:sldMkLst>
          <pc:docMk/>
          <pc:sldMk cId="0" sldId="261"/>
        </pc:sldMkLst>
        <pc:graphicFrameChg chg="modGraphic">
          <ac:chgData name="Moldir Kabdualieva" userId="df42278df007c026" providerId="LiveId" clId="{7D6CF999-B0BB-4EE2-9B94-F0A4D819F396}" dt="2022-09-24T08:02:29.535" v="41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D6CF999-B0BB-4EE2-9B94-F0A4D819F396}" dt="2022-09-24T08:03:04.753" v="62" actId="20577"/>
        <pc:sldMkLst>
          <pc:docMk/>
          <pc:sldMk cId="334028445" sldId="265"/>
        </pc:sldMkLst>
        <pc:spChg chg="mod">
          <ac:chgData name="Moldir Kabdualieva" userId="df42278df007c026" providerId="LiveId" clId="{7D6CF999-B0BB-4EE2-9B94-F0A4D819F396}" dt="2022-09-24T08:03:04.753" v="6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сентября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861368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 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24 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25 сентября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Небольшая облачность, без осадков. Ветер восточный с переходом на юго-западный 7-12 м/с. Температура воздуха ночью 15-17, днем 33-35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25 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26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Переменная облачность, небольшой дождь. Ветер юго-западный 9-14 м/с. Температура воздуха ночью 15-17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инженер М. Садуакасов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24.09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:55 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13614</TotalTime>
  <Words>646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2371</cp:revision>
  <cp:lastPrinted>2021-07-01T03:56:27Z</cp:lastPrinted>
  <dcterms:created xsi:type="dcterms:W3CDTF">2018-03-27T06:03:00Z</dcterms:created>
  <dcterms:modified xsi:type="dcterms:W3CDTF">2022-09-24T08:03:07Z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