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3680961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325871"/>
              </p:ext>
            </p:extLst>
          </p:nvPr>
        </p:nvGraphicFramePr>
        <p:xfrm>
          <a:off x="5024438" y="3857628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18948" y="335756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2022 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23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переходом на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18-20,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25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Облачность, 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95876" y="3071810"/>
            <a:ext cx="463016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15249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2371</cp:revision>
  <cp:lastPrinted>2021-10-15T03:50:29Z</cp:lastPrinted>
  <dcterms:created xsi:type="dcterms:W3CDTF">2018-03-27T06:03:00Z</dcterms:created>
  <dcterms:modified xsi:type="dcterms:W3CDTF">2022-09-23T08:20:26Z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