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4949720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24</a:t>
            </a:r>
            <a:r>
              <a:rPr lang="kk-KZ" sz="1200" b="1" dirty="0">
                <a:solidFill>
                  <a:srgbClr val="000000"/>
                </a:solidFill>
                <a:latin typeface="Times New Roman" panose="02020603050405020304" pitchFamily="18" charset="0"/>
                <a:cs typeface="Times New Roman" panose="02020603050405020304" pitchFamily="18" charset="0"/>
              </a:rPr>
              <a:t>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10-12, </a:t>
            </a:r>
            <a:r>
              <a:rPr lang="kk-KZ" sz="1200">
                <a:solidFill>
                  <a:prstClr val="black"/>
                </a:solidFill>
                <a:latin typeface="Times New Roman" pitchFamily="18" charset="0"/>
                <a:cs typeface="Times New Roman" pitchFamily="18" charset="0"/>
              </a:rPr>
              <a:t>күндіз 28-30 </a:t>
            </a:r>
            <a:r>
              <a:rPr lang="kk-KZ" sz="1200" dirty="0">
                <a:solidFill>
                  <a:prstClr val="black"/>
                </a:solidFill>
                <a:latin typeface="Times New Roman" pitchFamily="18" charset="0"/>
                <a:cs typeface="Times New Roman" pitchFamily="18" charset="0"/>
              </a:rPr>
              <a:t>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25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24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10-12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56807494"/>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қыркүйектегі Көкшетау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2643182"/>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4435692" cy="1938992"/>
          </a:xfrm>
          <a:prstGeom prst="rect">
            <a:avLst/>
          </a:prstGeom>
          <a:noFill/>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13557</TotalTime>
  <Words>594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2362</cp:revision>
  <cp:lastPrinted>2021-07-01T07:38:07Z</cp:lastPrinted>
  <dcterms:created xsi:type="dcterms:W3CDTF">2018-03-27T06:03:00Z</dcterms:created>
  <dcterms:modified xsi:type="dcterms:W3CDTF">2022-09-23T09:37:21Z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