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4278140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zh-CN" altLang="x-none" sz="1400" b="1" i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716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4438" y="3786190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5024438" y="428625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13-15, 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24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15411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2706</cp:revision>
  <cp:lastPrinted>2021-07-01T03:56:27Z</cp:lastPrinted>
  <dcterms:created xsi:type="dcterms:W3CDTF">2018-03-27T06:03:00Z</dcterms:created>
  <dcterms:modified xsi:type="dcterms:W3CDTF">2022-09-23T09:14:34Z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