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22794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71475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солтүстіктен, солтүстік-шығыстан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5-7°, күндіз 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4953000" y="3286124"/>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4507130"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16395</TotalTime>
  <Words>612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2462</cp:revision>
  <cp:lastPrinted>2021-07-01T03:56:27Z</cp:lastPrinted>
  <dcterms:created xsi:type="dcterms:W3CDTF">2018-03-27T06:03:00Z</dcterms:created>
  <dcterms:modified xsi:type="dcterms:W3CDTF">2022-09-23T08:59:39Z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