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2143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7-12 м/с. Температура воздуха ночью 13-15, днем 29-31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25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юго-восточный 1-6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13-15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6979418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2167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185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сентября, ночью 25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13565</TotalTime>
  <Words>615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2424</cp:revision>
  <cp:lastPrinted>2021-02-03T11:37:00Z</cp:lastPrinted>
  <dcterms:created xsi:type="dcterms:W3CDTF">2018-03-27T06:03:00Z</dcterms:created>
  <dcterms:modified xsi:type="dcterms:W3CDTF">2022-09-23T08:30:11Z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