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839412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23</a:t>
                      </a:r>
                      <a:r>
                        <a:rPr lang="kk-KZ" altLang="zh-CN" sz="1200" b="1" i="0"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429000"/>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24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438" y="235743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a:t>
            </a:r>
            <a:r>
              <a:rPr lang="kk-KZ" sz="1200" dirty="0" smtClean="0">
                <a:solidFill>
                  <a:schemeClr val="tx1"/>
                </a:solidFill>
                <a:latin typeface="Times New Roman" panose="02020603050405020304" pitchFamily="18" charset="0"/>
                <a:cs typeface="Times New Roman" panose="02020603050405020304" pitchFamily="18" charset="0"/>
              </a:rPr>
              <a:t>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95876" y="4000504"/>
          <a:ext cx="4548188" cy="2271356"/>
        </p:xfrm>
        <a:graphic>
          <a:graphicData uri="http://schemas.openxmlformats.org/drawingml/2006/table">
            <a:tbl>
              <a:tblPr firstRow="1" bandRow="1">
                <a:tableStyleId>{5C22544A-7EE6-4342-B048-85BDC9FD1C3A}</a:tableStyleId>
              </a:tblPr>
              <a:tblGrid>
                <a:gridCol w="1750118">
                  <a:extLst>
                    <a:ext uri="{9D8B030D-6E8A-4147-A177-3AD203B41FA5}">
                      <a16:colId xmlns:a16="http://schemas.microsoft.com/office/drawing/2014/main" xmlns="" val="3583770891"/>
                    </a:ext>
                  </a:extLst>
                </a:gridCol>
                <a:gridCol w="1396297">
                  <a:extLst>
                    <a:ext uri="{9D8B030D-6E8A-4147-A177-3AD203B41FA5}">
                      <a16:colId xmlns:a16="http://schemas.microsoft.com/office/drawing/2014/main" xmlns="" val="1276116030"/>
                    </a:ext>
                  </a:extLst>
                </a:gridCol>
                <a:gridCol w="1401773">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2631</cp:revision>
  <cp:lastPrinted>2022-09-22T06:07:08Z</cp:lastPrinted>
  <dcterms:created xsi:type="dcterms:W3CDTF">2018-03-27T06:03:00Z</dcterms:created>
  <dcterms:modified xsi:type="dcterms:W3CDTF">2022-09-23T07:36:12Z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