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69" d="100"/>
          <a:sy n="69" d="100"/>
        </p:scale>
        <p:origin x="-3396" y="-112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403328032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№266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сентября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Малооблачно.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восточный 9-14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14-16,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28-30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Малооблачно.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осточный 9-14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4438" y="1857364"/>
            <a:ext cx="4610100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Сутки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сентября,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сентября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23 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823763808"/>
              </p:ext>
            </p:extLst>
          </p:nvPr>
        </p:nvGraphicFramePr>
        <p:xfrm>
          <a:off x="5081588" y="401576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42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46518151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300037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647918"/>
            <a:chOff x="112712" y="246083"/>
            <a:chExt cx="4840288" cy="647918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274698"/>
            <a:ext cx="4298660" cy="1913221"/>
            <a:chOff x="523875" y="3799939"/>
            <a:chExt cx="4298660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07701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Нурланова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14428</TotalTime>
  <Words>603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nurlanova_a</cp:lastModifiedBy>
  <cp:revision>2374</cp:revision>
  <cp:lastPrinted>2021-07-01T03:56:27Z</cp:lastPrinted>
  <dcterms:created xsi:type="dcterms:W3CDTF">2018-03-27T06:03:00Z</dcterms:created>
  <dcterms:modified xsi:type="dcterms:W3CDTF">2022-09-23T06:41:21Z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