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23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731243"/>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24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24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Оңтүстіктен, оңтүстік-батыстан жел соғады, күші 3-8 м/с. Ауа температурасы түнде 8-10, күндіз 27-29 градус жылы.</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25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24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25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10-12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4439" y="1928802"/>
            <a:ext cx="4643470"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24, 25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95876" y="3071810"/>
            <a:ext cx="450059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09529" y="855663"/>
            <a:ext cx="4557745" cy="18708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624</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2321</cp:revision>
  <cp:lastPrinted>2021-07-01T03:56:27Z</cp:lastPrinted>
  <dcterms:created xsi:type="dcterms:W3CDTF">2018-03-27T06:03:00Z</dcterms:created>
  <dcterms:modified xsi:type="dcterms:W3CDTF">2022-09-23T07:26:46Z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