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81588" y="3714752"/>
            <a:ext cx="4657758" cy="430887"/>
          </a:xfrm>
          <a:prstGeom prst="rect">
            <a:avLst/>
          </a:prstGeom>
          <a:noFill/>
          <a:ln w="9525">
            <a:noFill/>
          </a:ln>
        </p:spPr>
        <p:txBody>
          <a:bodyPr wrap="square">
            <a:spAutoFit/>
          </a:bodyPr>
          <a:lstStyle/>
          <a:p>
            <a:pPr algn="ctr"/>
            <a:r>
              <a:rPr lang="ru-RU" altLang="ru-RU" sz="1100" b="1" dirty="0" smtClean="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 </a:t>
            </a:r>
            <a:r>
              <a:rPr lang="ru-RU"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Шымкент </a:t>
            </a:r>
            <a:r>
              <a:rPr lang="ru-RU" altLang="ru-RU" sz="1100" b="1" dirty="0" smtClean="0">
                <a:latin typeface="Times New Roman" panose="02020603050405020304" pitchFamily="18" charset="0"/>
                <a:cs typeface="Times New Roman" panose="02020603050405020304" pitchFamily="18" charset="0"/>
              </a:rPr>
              <a:t>қ. </a:t>
            </a: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ауасының</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жағдайы</a:t>
            </a:r>
            <a:r>
              <a:rPr lang="ru-RU" altLang="ru-RU" sz="11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03722014"/>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23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3-8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күндіз 32-34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25 қыркүйекке</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24 қыркүйектен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25 қыркүйекке</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Оңтүстік-шығыстан жел соғады, күші 3-8 м/с. Ауа температурасы 16-18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4953000" y="2571744"/>
            <a:ext cx="4786346" cy="76944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smtClean="0">
                <a:solidFill>
                  <a:schemeClr val="tx1"/>
                </a:solidFill>
                <a:latin typeface="Times New Roman" panose="02020603050405020304" pitchFamily="18" charset="0"/>
                <a:cs typeface="Times New Roman" panose="02020603050405020304" pitchFamily="18" charset="0"/>
              </a:rPr>
              <a:t>24 </a:t>
            </a:r>
            <a:r>
              <a:rPr lang="ru-RU" sz="1100"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25 </a:t>
            </a:r>
            <a:r>
              <a:rPr lang="ru-RU" sz="11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b="1"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4290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a:t>
            </a:r>
            <a:r>
              <a:rPr lang="ru-RU"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167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13153</TotalTime>
  <Words>644</Words>
  <Application>Microsoft Office PowerPoint</Application>
  <PresentationFormat>Лист A4 (210x297 мм)</PresentationFormat>
  <Paragraphs>106</Paragraphs>
  <Slides>2</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2471</cp:revision>
  <cp:lastPrinted>2021-07-01T03:56:27Z</cp:lastPrinted>
  <dcterms:created xsi:type="dcterms:W3CDTF">2018-03-27T06:03:00Z</dcterms:created>
  <dcterms:modified xsi:type="dcterms:W3CDTF">2022-09-23T07:49:04Z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